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23BB9-D11F-48F9-8B05-3CB098DCF8B1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986C3-46FF-4F82-A13E-DE6DABC0D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790A-2B82-48AF-8C7F-981EDCE716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AD2B-D771-4FB1-8F85-B80943A1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4.21.14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is Jesus of Nazareth?</a:t>
            </a:r>
          </a:p>
          <a:p>
            <a:endParaRPr lang="en-US" sz="3600" dirty="0"/>
          </a:p>
          <a:p>
            <a:r>
              <a:rPr lang="en-US" sz="3600" dirty="0" smtClean="0"/>
              <a:t>What impact has he had on world history?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4.22.14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why Jesus’ birth is still talked about today.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Describe at least three political or economical factors of Judea/Judah/Israel during the time of Jesus’ birth.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4.23.14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Mary and Joseph need to travel 100 miles to Bethlehem? </a:t>
            </a:r>
          </a:p>
          <a:p>
            <a:endParaRPr lang="en-US" dirty="0" smtClean="0"/>
          </a:p>
          <a:p>
            <a:r>
              <a:rPr lang="en-US" dirty="0" smtClean="0"/>
              <a:t>What was the purpose of this Roman order?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4.24.14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any questions from the packet you have not completed in Lesson 1.</a:t>
            </a:r>
          </a:p>
          <a:p>
            <a:endParaRPr lang="en-US" dirty="0" smtClean="0"/>
          </a:p>
          <a:p>
            <a:r>
              <a:rPr lang="en-US" dirty="0" smtClean="0"/>
              <a:t>Begin lesson 2 when you are finished.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4.25.14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disciple betrayed Jesus’ trust by turning him in to the High Priest? </a:t>
            </a:r>
          </a:p>
          <a:p>
            <a:endParaRPr lang="en-US" dirty="0" smtClean="0"/>
          </a:p>
          <a:p>
            <a:r>
              <a:rPr lang="en-US" dirty="0" smtClean="0"/>
              <a:t>When you finish answering this question turn in your </a:t>
            </a:r>
            <a:r>
              <a:rPr lang="en-US" dirty="0" err="1" smtClean="0"/>
              <a:t>bellringers</a:t>
            </a:r>
            <a:r>
              <a:rPr lang="en-US" dirty="0" smtClean="0"/>
              <a:t> (Make sure you have written “ Lesson 1” under Thursday’s </a:t>
            </a:r>
            <a:r>
              <a:rPr lang="en-US" dirty="0" err="1" smtClean="0"/>
              <a:t>bellringer</a:t>
            </a:r>
            <a:r>
              <a:rPr lang="en-US" dirty="0" smtClean="0"/>
              <a:t>” </a:t>
            </a:r>
          </a:p>
          <a:p>
            <a:endParaRPr lang="en-US" dirty="0" smtClean="0"/>
          </a:p>
          <a:p>
            <a:r>
              <a:rPr lang="en-US" dirty="0" smtClean="0"/>
              <a:t>Finish the </a:t>
            </a:r>
            <a:r>
              <a:rPr lang="en-US" dirty="0" err="1" smtClean="0"/>
              <a:t>Reteaching</a:t>
            </a:r>
            <a:r>
              <a:rPr lang="en-US" dirty="0" smtClean="0"/>
              <a:t> activity by the end of class and turn in </a:t>
            </a:r>
            <a:r>
              <a:rPr lang="en-US" smtClean="0"/>
              <a:t>your packet.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</TotalTime>
  <Words>147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4.21.14</vt:lpstr>
      <vt:lpstr>4.22.14</vt:lpstr>
      <vt:lpstr>4.23.14</vt:lpstr>
      <vt:lpstr>4.24.14</vt:lpstr>
      <vt:lpstr>4.25.14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4.21.14</dc:title>
  <dc:creator>amadison</dc:creator>
  <cp:lastModifiedBy>amadison</cp:lastModifiedBy>
  <cp:revision>359</cp:revision>
  <dcterms:created xsi:type="dcterms:W3CDTF">2014-04-21T12:28:47Z</dcterms:created>
  <dcterms:modified xsi:type="dcterms:W3CDTF">2014-04-25T20:06:25Z</dcterms:modified>
</cp:coreProperties>
</file>