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DD0D-B885-440E-82F8-4E26B7DBB537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64123-D2EC-4BE5-B599-4929F8894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     </a:t>
            </a:r>
            <a:br>
              <a:rPr lang="en-US" dirty="0" smtClean="0"/>
            </a:br>
            <a:r>
              <a:rPr lang="en-US" dirty="0" smtClean="0"/>
              <a:t>4.7.14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the governments of the Roman Republic and the Roman Empire?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Rome change from a Republic to a dictatorship?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4.9.14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events lead to the destruction of the Roman Republic?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4.10.14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1.) Describe why Julius Caesar could be viewed as a hero and as a villain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2.) Describe why the senators who assassinated Julius Caesar could be viewed </a:t>
            </a:r>
            <a:r>
              <a:rPr lang="en-US" smtClean="0"/>
              <a:t>as heroes </a:t>
            </a:r>
            <a:r>
              <a:rPr lang="en-US" dirty="0" smtClean="0"/>
              <a:t>and villains.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79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1      4.7.14</vt:lpstr>
      <vt:lpstr>4.8.14</vt:lpstr>
      <vt:lpstr>4.9.14</vt:lpstr>
      <vt:lpstr>4.10.14</vt:lpstr>
      <vt:lpstr>4.11.14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49</cp:revision>
  <dcterms:created xsi:type="dcterms:W3CDTF">2014-04-07T12:00:04Z</dcterms:created>
  <dcterms:modified xsi:type="dcterms:W3CDTF">2014-04-10T12:04:59Z</dcterms:modified>
</cp:coreProperties>
</file>