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3AB86-D440-4CD4-9940-5E59445938F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6120-9EB0-4AAC-AABA-226749D1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8.26.13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Sources are the items we use on a daily basis which tell who a person is, what they like and disliked, where they went, and what they did. </a:t>
            </a:r>
          </a:p>
          <a:p>
            <a:r>
              <a:rPr lang="en-US" dirty="0" smtClean="0"/>
              <a:t>If you were to create  your own museum (about you) of primary sources what would you include? List at least 3 items you would place in your museum.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8.27.13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an invention you would not want to live without. </a:t>
            </a:r>
          </a:p>
          <a:p>
            <a:r>
              <a:rPr lang="en-US" dirty="0" smtClean="0"/>
              <a:t>Why do you need this invention? How does it help your everyday life?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8.28.13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Define:</a:t>
            </a:r>
          </a:p>
          <a:p>
            <a:pPr>
              <a:buNone/>
            </a:pPr>
            <a:r>
              <a:rPr lang="en-US" dirty="0" smtClean="0"/>
              <a:t>			-Scarcity</a:t>
            </a:r>
          </a:p>
          <a:p>
            <a:pPr>
              <a:buNone/>
            </a:pPr>
            <a:r>
              <a:rPr lang="en-US" dirty="0" smtClean="0"/>
              <a:t>			-Surplus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Give an example of scarcity and surplus you </a:t>
            </a:r>
            <a:r>
              <a:rPr lang="en-US" smtClean="0"/>
              <a:t>have witnessed </a:t>
            </a:r>
            <a:r>
              <a:rPr lang="en-US" dirty="0" smtClean="0"/>
              <a:t>or we have discussed in class.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8.29.13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group activity yesterday, what did you learn about building civilizations?</a:t>
            </a:r>
          </a:p>
          <a:p>
            <a:endParaRPr lang="en-US" dirty="0" smtClean="0"/>
          </a:p>
          <a:p>
            <a:r>
              <a:rPr lang="en-US" dirty="0" smtClean="0"/>
              <a:t>Would you change any of the decisions your group made? Why or Why not?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1B, 2A, 2B, 4A, 4B you won FREE SEAT FRIDAY</a:t>
            </a:r>
            <a:r>
              <a:rPr lang="en-US" sz="3100" dirty="0" smtClean="0"/>
              <a:t>!!!!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Bellringer</a:t>
            </a:r>
            <a:r>
              <a:rPr lang="en-US" dirty="0" smtClean="0"/>
              <a:t> </a:t>
            </a:r>
            <a:r>
              <a:rPr lang="en-US" dirty="0" smtClean="0"/>
              <a:t>8.30.13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Mesopotamia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sz="2800" i="1" dirty="0" smtClean="0"/>
              <a:t>**Turn your </a:t>
            </a:r>
            <a:r>
              <a:rPr lang="en-US" sz="2800" i="1" dirty="0" err="1" smtClean="0"/>
              <a:t>bellringers</a:t>
            </a:r>
            <a:r>
              <a:rPr lang="en-US" sz="2800" i="1" dirty="0" smtClean="0"/>
              <a:t>  in when you finish***</a:t>
            </a:r>
          </a:p>
          <a:p>
            <a:pPr>
              <a:buNone/>
            </a:pPr>
            <a:r>
              <a:rPr lang="en-US" sz="2800" i="1" dirty="0" smtClean="0"/>
              <a:t>-With CHAMP expectations </a:t>
            </a:r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r>
              <a:rPr lang="en-US" sz="2800" i="1" dirty="0" smtClean="0"/>
              <a:t>***After you finish, begin the assignment (for a grade) that is on top of the white turn in trays. ***</a:t>
            </a: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smtClean="0"/>
              <a:t> 9.3.13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</a:t>
            </a:r>
            <a:r>
              <a:rPr lang="en-US" dirty="0" smtClean="0"/>
              <a:t>. Why </a:t>
            </a:r>
            <a:r>
              <a:rPr lang="en-US" dirty="0" smtClean="0"/>
              <a:t>did people choose to settle in Mesopotamia?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2</a:t>
            </a:r>
            <a:r>
              <a:rPr lang="en-US" dirty="0" smtClean="0"/>
              <a:t>.  </a:t>
            </a:r>
            <a:r>
              <a:rPr lang="en-US" dirty="0" smtClean="0"/>
              <a:t>Describe at least one advantage and one disadvantage </a:t>
            </a:r>
            <a:r>
              <a:rPr lang="en-US" dirty="0" smtClean="0"/>
              <a:t>to living </a:t>
            </a:r>
            <a:r>
              <a:rPr lang="en-US" smtClean="0"/>
              <a:t>in ancient Mesopotamia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216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Bellringer 8.26.13</vt:lpstr>
      <vt:lpstr>Bellringer 8.27.13</vt:lpstr>
      <vt:lpstr>Bellringer 8.28.13</vt:lpstr>
      <vt:lpstr>Bellringer 8.29.13</vt:lpstr>
      <vt:lpstr>1B, 2A, 2B, 4A, 4B you won FREE SEAT FRIDAY!!!! Bellringer 8.30.13</vt:lpstr>
      <vt:lpstr>Bellringer 9.3.13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34</cp:revision>
  <dcterms:created xsi:type="dcterms:W3CDTF">2013-08-26T12:33:32Z</dcterms:created>
  <dcterms:modified xsi:type="dcterms:W3CDTF">2013-08-29T20:29:11Z</dcterms:modified>
</cp:coreProperties>
</file>