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E4980-3BD1-46DE-8E3F-F471F5EDB66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C2D2F-F43E-4910-9DB9-A65256AD11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FADB-D559-40C7-B5DD-40D3B1114237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86A3-8A43-4D4B-B90E-8DB95E160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10.7.13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smtClean="0"/>
              <a:t>social pyramid?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10.8.13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most interested to learn about from your research?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10.9.13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had the most power in ancient Egypt? Why?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has the most power in the United States government?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10.10.13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roles and freedoms did women have in ancient Egypt? </a:t>
            </a:r>
          </a:p>
          <a:p>
            <a:endParaRPr lang="en-US" dirty="0" smtClean="0"/>
          </a:p>
          <a:p>
            <a:r>
              <a:rPr lang="en-US" dirty="0" smtClean="0"/>
              <a:t>How were these freedoms different than other ancient cultures?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4670</TotalTime>
  <Words>69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Bellringer 10.7.13</vt:lpstr>
      <vt:lpstr>Bellringer 10.8.13</vt:lpstr>
      <vt:lpstr>Bellringer 10.9.13</vt:lpstr>
      <vt:lpstr>Bellringer 10.10.13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10.7.13</dc:title>
  <dc:creator>amadison</dc:creator>
  <cp:lastModifiedBy>amadison</cp:lastModifiedBy>
  <cp:revision>375</cp:revision>
  <dcterms:created xsi:type="dcterms:W3CDTF">2013-10-04T20:10:55Z</dcterms:created>
  <dcterms:modified xsi:type="dcterms:W3CDTF">2013-10-10T19:50:56Z</dcterms:modified>
</cp:coreProperties>
</file>