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2D85D-858E-4AC4-B70F-503AB3DB34C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3F363-573A-477D-B372-EB0CF1E2B2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6014-3A4C-471D-B246-78BE472CED7F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43BA-4D15-4544-A036-F188B794B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11.11.13</a:t>
            </a:r>
            <a:br>
              <a:rPr lang="en-US" sz="3200" dirty="0" smtClean="0"/>
            </a:br>
            <a:r>
              <a:rPr lang="en-US" sz="3200" dirty="0" smtClean="0"/>
              <a:t>What does this picture show? When was it taken?</a:t>
            </a:r>
            <a:endParaRPr lang="en-US" sz="3200" dirty="0"/>
          </a:p>
        </p:txBody>
      </p:sp>
      <p:pic>
        <p:nvPicPr>
          <p:cNvPr id="4" name="Content Placeholder 3" descr="http://www.montney.com/marine/iw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1" y="1600200"/>
            <a:ext cx="56197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11.12.13</a:t>
            </a:r>
            <a:br>
              <a:rPr lang="en-US" dirty="0" smtClean="0"/>
            </a:br>
            <a:r>
              <a:rPr lang="en-US" dirty="0" smtClean="0"/>
              <a:t>What do these images have in common? </a:t>
            </a:r>
            <a:endParaRPr lang="en-US" dirty="0"/>
          </a:p>
        </p:txBody>
      </p:sp>
      <p:pic>
        <p:nvPicPr>
          <p:cNvPr id="5" name="Picture 4" descr="http://upload.wikimedia.org/wikipedia/commons/thumb/8/86/JudaismSymbol.PNG/250px-JudaismSymbo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2381250" cy="246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eweb.furman.edu/~hlturner/images/menorahanimation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066800"/>
            <a:ext cx="228092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www.mjaa.org/images/content/pagebuilder/Messianic_Judaism_01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752600"/>
            <a:ext cx="2035494" cy="158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advocacy.britannica.com/blog/advocacy/wp-content/uploads/passover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810000"/>
            <a:ext cx="3581400" cy="2449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Content Placeholder 11" descr="http://www.wondermondo.com/Images/Asia/Israel/Jerusalem/WesternWall.jpg"/>
          <p:cNvPicPr>
            <a:picLocks noGrp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3733800"/>
            <a:ext cx="388620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11.13.13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family tree? What is its purpose? </a:t>
            </a:r>
            <a:endParaRPr lang="en-US" dirty="0"/>
          </a:p>
        </p:txBody>
      </p:sp>
      <p:pic>
        <p:nvPicPr>
          <p:cNvPr id="4" name="Picture 3" descr="http://us.123rf.com/400wm/400/400/siamphotos/siamphotos1206/siamphotos120600017/14015432-icons-family-tree-a-diagram-on-a-genealogical-tree-isolated-on-white-backgroun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0"/>
            <a:ext cx="4343400" cy="392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11.14.13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 Matriarch and a Patriarch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Matriarch</a:t>
            </a:r>
          </a:p>
          <a:p>
            <a:pPr>
              <a:buNone/>
            </a:pPr>
            <a:r>
              <a:rPr lang="en-US" b="1" dirty="0"/>
              <a:t>-</a:t>
            </a:r>
            <a:r>
              <a:rPr lang="en-US" sz="3000" b="1" dirty="0"/>
              <a:t> </a:t>
            </a:r>
            <a:r>
              <a:rPr lang="en-US" sz="3000" dirty="0"/>
              <a:t>A woman who rules a family, clan, or tribe.</a:t>
            </a:r>
          </a:p>
          <a:p>
            <a:pPr>
              <a:buNone/>
            </a:pPr>
            <a:r>
              <a:rPr lang="en-US" sz="3000" b="1" dirty="0" smtClean="0"/>
              <a:t>-</a:t>
            </a:r>
            <a:r>
              <a:rPr lang="en-US" sz="3000" b="1" dirty="0"/>
              <a:t> </a:t>
            </a:r>
            <a:r>
              <a:rPr lang="en-US" sz="3000" dirty="0"/>
              <a:t>A woman who dominates a group or an activity.</a:t>
            </a:r>
          </a:p>
          <a:p>
            <a:pPr>
              <a:buNone/>
            </a:pPr>
            <a:r>
              <a:rPr lang="en-US" sz="3000" b="1" dirty="0" smtClean="0"/>
              <a:t>-</a:t>
            </a:r>
            <a:r>
              <a:rPr lang="en-US" sz="3000" b="1" dirty="0"/>
              <a:t> </a:t>
            </a:r>
            <a:r>
              <a:rPr lang="en-US" sz="3000" dirty="0"/>
              <a:t>A highly respected woman who is a mother</a:t>
            </a:r>
            <a:r>
              <a:rPr lang="en-US" sz="3000" dirty="0" smtClean="0"/>
              <a:t>.</a:t>
            </a:r>
          </a:p>
          <a:p>
            <a:pPr>
              <a:buNone/>
            </a:pPr>
            <a:endParaRPr lang="en-US" sz="3000" dirty="0"/>
          </a:p>
          <a:p>
            <a:r>
              <a:rPr lang="en-US" b="1" u="sng" dirty="0" smtClean="0"/>
              <a:t> Patriarch </a:t>
            </a:r>
          </a:p>
          <a:p>
            <a:pPr>
              <a:buNone/>
            </a:pPr>
            <a:r>
              <a:rPr lang="en-US" sz="2800" dirty="0" smtClean="0"/>
              <a:t>-A </a:t>
            </a:r>
            <a:r>
              <a:rPr lang="en-US" sz="2800" dirty="0"/>
              <a:t>man who rules a family, clan, or tribe.</a:t>
            </a:r>
          </a:p>
          <a:p>
            <a:pPr>
              <a:buNone/>
            </a:pPr>
            <a:r>
              <a:rPr lang="en-US" sz="2800" dirty="0"/>
              <a:t>-</a:t>
            </a:r>
            <a:r>
              <a:rPr lang="en-US" sz="2800" dirty="0" smtClean="0"/>
              <a:t>One </a:t>
            </a:r>
            <a:r>
              <a:rPr lang="en-US" sz="2800" dirty="0"/>
              <a:t>who is regarded as the founder or original head of an enterprise, organization, or tradition.</a:t>
            </a:r>
          </a:p>
          <a:p>
            <a:pPr>
              <a:buNone/>
            </a:pPr>
            <a:r>
              <a:rPr lang="en-US" sz="2800" b="1" dirty="0"/>
              <a:t> </a:t>
            </a:r>
            <a:r>
              <a:rPr lang="en-US" sz="2800" b="1" dirty="0" smtClean="0"/>
              <a:t>-</a:t>
            </a:r>
            <a:r>
              <a:rPr lang="en-US" sz="2800" dirty="0" smtClean="0"/>
              <a:t>A </a:t>
            </a:r>
            <a:r>
              <a:rPr lang="en-US" sz="2800" dirty="0"/>
              <a:t>very old, venerable man; an </a:t>
            </a:r>
            <a:r>
              <a:rPr lang="en-US" sz="2800" dirty="0" smtClean="0"/>
              <a:t>elder.</a:t>
            </a:r>
          </a:p>
          <a:p>
            <a:pPr>
              <a:buNone/>
            </a:pPr>
            <a:r>
              <a:rPr lang="en-US" sz="2800" dirty="0" smtClean="0"/>
              <a:t>-The </a:t>
            </a:r>
            <a:r>
              <a:rPr lang="en-US" sz="2800" dirty="0"/>
              <a:t>oldest member of a group: </a:t>
            </a:r>
            <a:r>
              <a:rPr lang="en-US" sz="2800" i="1" dirty="0"/>
              <a:t>the patriarch of the herd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11.15.13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law(s) governs all other laws of the United States?</a:t>
            </a:r>
          </a:p>
          <a:p>
            <a:endParaRPr lang="en-US" dirty="0"/>
          </a:p>
          <a:p>
            <a:r>
              <a:rPr lang="en-US" dirty="0" smtClean="0"/>
              <a:t>Which law(s) governed all other Hebrew  laws?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-The Constitution of the United States.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4855</TotalTime>
  <Words>57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11.11.13 What does this picture show? When was it taken?</vt:lpstr>
      <vt:lpstr>11.12.13 What do these images have in common? </vt:lpstr>
      <vt:lpstr>11.13.13</vt:lpstr>
      <vt:lpstr>11.14.13</vt:lpstr>
      <vt:lpstr>Slide 5</vt:lpstr>
      <vt:lpstr>11.15.13</vt:lpstr>
      <vt:lpstr>Slide 7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200</cp:revision>
  <dcterms:created xsi:type="dcterms:W3CDTF">2013-11-11T13:31:42Z</dcterms:created>
  <dcterms:modified xsi:type="dcterms:W3CDTF">2013-11-15T21:30:49Z</dcterms:modified>
</cp:coreProperties>
</file>