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CC56-72C4-48CF-9799-1423D935194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5442-A112-401D-AF7F-07966CF3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10.21.13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religion impact the United States</a:t>
            </a:r>
          </a:p>
          <a:p>
            <a:pPr>
              <a:buNone/>
            </a:pPr>
            <a:r>
              <a:rPr lang="en-US" dirty="0" smtClean="0"/>
              <a:t>-Government</a:t>
            </a:r>
          </a:p>
          <a:p>
            <a:pPr>
              <a:buNone/>
            </a:pPr>
            <a:r>
              <a:rPr lang="en-US" dirty="0" smtClean="0"/>
              <a:t>-Culture</a:t>
            </a:r>
          </a:p>
          <a:p>
            <a:pPr>
              <a:buNone/>
            </a:pPr>
            <a:r>
              <a:rPr lang="en-US" dirty="0" smtClean="0"/>
              <a:t>-Economy</a:t>
            </a:r>
          </a:p>
          <a:p>
            <a:pPr>
              <a:buNone/>
            </a:pPr>
            <a:r>
              <a:rPr lang="en-US" dirty="0" smtClean="0"/>
              <a:t>-Perspective</a:t>
            </a:r>
          </a:p>
          <a:p>
            <a:pPr>
              <a:buNone/>
            </a:pPr>
            <a:r>
              <a:rPr lang="en-US" dirty="0" smtClean="0"/>
              <a:t>-Geography?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10.23.13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you always wear your seatbelt?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2066" y="1600200"/>
            <a:ext cx="605986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2066" y="1600200"/>
            <a:ext cx="605986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10.24.13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 What leadership qualities should a pharaoh have?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10.25.13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places would you like to go? </a:t>
            </a:r>
          </a:p>
          <a:p>
            <a:endParaRPr lang="en-US" dirty="0"/>
          </a:p>
        </p:txBody>
      </p:sp>
      <p:pic>
        <p:nvPicPr>
          <p:cNvPr id="4" name="Picture 3" descr="http://postgradproblems.com/wp-content/uploads/2013/08/71e1b9b3d7a2c1d264d68451b25c95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622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h, the Places You'll Go! Happy New Year 2013!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09800"/>
            <a:ext cx="2743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do today.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Finish answering all questions</a:t>
            </a:r>
          </a:p>
          <a:p>
            <a:endParaRPr lang="en-US" dirty="0" smtClean="0"/>
          </a:p>
          <a:p>
            <a:r>
              <a:rPr lang="en-US" dirty="0" smtClean="0"/>
              <a:t>Create a Five slide </a:t>
            </a:r>
            <a:r>
              <a:rPr lang="en-US" dirty="0" err="1" smtClean="0"/>
              <a:t>powerpoint</a:t>
            </a:r>
            <a:r>
              <a:rPr lang="en-US" dirty="0" smtClean="0"/>
              <a:t> to answer the questions on your pharaoh.</a:t>
            </a:r>
          </a:p>
          <a:p>
            <a:endParaRPr lang="en-US" dirty="0" smtClean="0"/>
          </a:p>
          <a:p>
            <a:r>
              <a:rPr lang="en-US" dirty="0" smtClean="0"/>
              <a:t>You need to also include a title slide with the name of the pharaoh and the last slide will include all of the names of the </a:t>
            </a:r>
            <a:r>
              <a:rPr lang="en-US" smtClean="0"/>
              <a:t>group members.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92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10.21.13</vt:lpstr>
      <vt:lpstr>10.23.13</vt:lpstr>
      <vt:lpstr>Slide 4</vt:lpstr>
      <vt:lpstr>Slide 5</vt:lpstr>
      <vt:lpstr>Bellringer 10.24.13</vt:lpstr>
      <vt:lpstr>10.25.13</vt:lpstr>
      <vt:lpstr>What you need to do today.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16</cp:revision>
  <dcterms:created xsi:type="dcterms:W3CDTF">2013-10-21T12:47:39Z</dcterms:created>
  <dcterms:modified xsi:type="dcterms:W3CDTF">2013-10-25T12:49:43Z</dcterms:modified>
</cp:coreProperties>
</file>