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0" r:id="rId4"/>
    <p:sldId id="263" r:id="rId5"/>
    <p:sldId id="259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14FB-D065-451A-A42F-3DB31C3C124A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4443-5C8F-48BB-A555-A43DFA3C9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14FB-D065-451A-A42F-3DB31C3C124A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4443-5C8F-48BB-A555-A43DFA3C9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14FB-D065-451A-A42F-3DB31C3C124A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4443-5C8F-48BB-A555-A43DFA3C9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14FB-D065-451A-A42F-3DB31C3C124A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4443-5C8F-48BB-A555-A43DFA3C9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14FB-D065-451A-A42F-3DB31C3C124A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4443-5C8F-48BB-A555-A43DFA3C9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14FB-D065-451A-A42F-3DB31C3C124A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4443-5C8F-48BB-A555-A43DFA3C9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14FB-D065-451A-A42F-3DB31C3C124A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4443-5C8F-48BB-A555-A43DFA3C9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14FB-D065-451A-A42F-3DB31C3C124A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4443-5C8F-48BB-A555-A43DFA3C9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14FB-D065-451A-A42F-3DB31C3C124A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4443-5C8F-48BB-A555-A43DFA3C9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14FB-D065-451A-A42F-3DB31C3C124A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4443-5C8F-48BB-A555-A43DFA3C9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14FB-D065-451A-A42F-3DB31C3C124A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4443-5C8F-48BB-A555-A43DFA3C9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414FB-D065-451A-A42F-3DB31C3C124A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34443-5C8F-48BB-A555-A43DFA3C9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9.30.13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direction did the Nile flow?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did the river offer the ancient Egyptians?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10.1.13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you list the sources you used for research?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Bellringer</a:t>
            </a:r>
            <a:r>
              <a:rPr lang="en-US" sz="2800" dirty="0" smtClean="0"/>
              <a:t> 10.2.13</a:t>
            </a:r>
            <a:br>
              <a:rPr lang="en-US" sz="2800" dirty="0" smtClean="0"/>
            </a:br>
            <a:r>
              <a:rPr lang="en-US" sz="2800" dirty="0" smtClean="0"/>
              <a:t>In whose honor do you think this monument was built? Why do you think this monument was built in honor of these four men? </a:t>
            </a:r>
            <a:endParaRPr lang="en-US" sz="2800" dirty="0"/>
          </a:p>
        </p:txBody>
      </p:sp>
      <p:pic>
        <p:nvPicPr>
          <p:cNvPr id="1026" name="Picture 2" descr="C:\Users\ebuffin\Downloads\mount-rushmore-cowards-corner-with-luckie-mount-rushmore-reprise-41494.0_cinema_1050.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660" y="1679507"/>
            <a:ext cx="7913540" cy="4446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10/2/13 Exit </a:t>
            </a:r>
            <a:r>
              <a:rPr lang="en-US" dirty="0" smtClean="0"/>
              <a:t>Slip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On the back of your Venn diagram please answer the following questions…</a:t>
            </a:r>
          </a:p>
          <a:p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Describe one similarity and one difference a pharaoh and president have in their roles and responsibilities. 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 startAt="2"/>
            </a:pPr>
            <a:r>
              <a:rPr lang="en-US" dirty="0" smtClean="0"/>
              <a:t>What leadership characteristics must a president have to be successful? What leadership characteristics must a pharaoh have to be successful?</a:t>
            </a:r>
          </a:p>
          <a:p>
            <a:pPr marL="514350" indent="-514350">
              <a:buAutoNum type="arabicParenR" startAt="2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3)  How are these characteristics (for the pharaoh/ president)  similar? How are they different?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10.3.13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Pharaoh mean?</a:t>
            </a:r>
          </a:p>
          <a:p>
            <a:endParaRPr lang="en-US" dirty="0" smtClean="0"/>
          </a:p>
          <a:p>
            <a:r>
              <a:rPr lang="en-US" dirty="0" smtClean="0"/>
              <a:t>List three </a:t>
            </a:r>
            <a:r>
              <a:rPr lang="en-US" dirty="0" smtClean="0"/>
              <a:t>roles and responsibility of pharaoh from yesterdays</a:t>
            </a:r>
            <a:r>
              <a:rPr lang="en-US" dirty="0" smtClean="0"/>
              <a:t>' lesson.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10.4.13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Papyrus, then hand in your </a:t>
            </a:r>
            <a:r>
              <a:rPr lang="en-US" dirty="0" err="1" smtClean="0"/>
              <a:t>bellringers</a:t>
            </a:r>
            <a:r>
              <a:rPr lang="en-US" dirty="0" smtClean="0"/>
              <a:t> when you are finished.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*Prepare for your quiz by removing everything except 1 pencil/pen and 1 piece of paper. </a:t>
            </a:r>
          </a:p>
          <a:p>
            <a:pPr>
              <a:buNone/>
            </a:pPr>
            <a:r>
              <a:rPr lang="en-US" dirty="0" smtClean="0"/>
              <a:t>*Put your name on your paper and number 1-17 for the quiz.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170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Bellringer 9.30.13</vt:lpstr>
      <vt:lpstr>10.1.13</vt:lpstr>
      <vt:lpstr>Bellringer 10.2.13 In whose honor do you think this monument was built? Why do you think this monument was built in honor of these four men? </vt:lpstr>
      <vt:lpstr>10/2/13 Exit Slip </vt:lpstr>
      <vt:lpstr>10.3.13</vt:lpstr>
      <vt:lpstr>10.4.13</vt:lpstr>
    </vt:vector>
  </TitlesOfParts>
  <Company>Clark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amadison</dc:creator>
  <cp:lastModifiedBy>amadison</cp:lastModifiedBy>
  <cp:revision>38</cp:revision>
  <dcterms:created xsi:type="dcterms:W3CDTF">2013-09-30T12:33:52Z</dcterms:created>
  <dcterms:modified xsi:type="dcterms:W3CDTF">2013-10-03T21:05:00Z</dcterms:modified>
</cp:coreProperties>
</file>