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3A940-7CA5-4D2E-B71F-46EDD6C243E0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6A9DA-2655-4EFB-91C1-8342641462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0083-79DE-43C5-AAAF-EE6CEF760D09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BEE5-D244-4863-9BF3-D5BFE01B1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0083-79DE-43C5-AAAF-EE6CEF760D09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BEE5-D244-4863-9BF3-D5BFE01B1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0083-79DE-43C5-AAAF-EE6CEF760D09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BEE5-D244-4863-9BF3-D5BFE01B1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0083-79DE-43C5-AAAF-EE6CEF760D09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BEE5-D244-4863-9BF3-D5BFE01B1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0083-79DE-43C5-AAAF-EE6CEF760D09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BEE5-D244-4863-9BF3-D5BFE01B1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0083-79DE-43C5-AAAF-EE6CEF760D09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BEE5-D244-4863-9BF3-D5BFE01B1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0083-79DE-43C5-AAAF-EE6CEF760D09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BEE5-D244-4863-9BF3-D5BFE01B1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0083-79DE-43C5-AAAF-EE6CEF760D09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BEE5-D244-4863-9BF3-D5BFE01B1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0083-79DE-43C5-AAAF-EE6CEF760D09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BEE5-D244-4863-9BF3-D5BFE01B1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0083-79DE-43C5-AAAF-EE6CEF760D09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BEE5-D244-4863-9BF3-D5BFE01B1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0083-79DE-43C5-AAAF-EE6CEF760D09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BBEE5-D244-4863-9BF3-D5BFE01B1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D0083-79DE-43C5-AAAF-EE6CEF760D09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BBEE5-D244-4863-9BF3-D5BFE01B18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 9.9.13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most helpful rules of our school?</a:t>
            </a:r>
          </a:p>
          <a:p>
            <a:pPr>
              <a:buNone/>
            </a:pPr>
            <a:r>
              <a:rPr lang="en-US" dirty="0" smtClean="0"/>
              <a:t>	Why?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are the least helpful rules of our school? Why?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 9.10.13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number is ancient history placed under in the Dewey </a:t>
            </a:r>
            <a:r>
              <a:rPr lang="en-US" smtClean="0"/>
              <a:t>Decimal System</a:t>
            </a:r>
            <a:r>
              <a:rPr lang="en-US" dirty="0" smtClean="0"/>
              <a:t>?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940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1500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930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270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 9.11.13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There are many children who were born on September 11</a:t>
            </a:r>
            <a:r>
              <a:rPr lang="en-US" baseline="30000" dirty="0" smtClean="0"/>
              <a:t>th</a:t>
            </a:r>
            <a:r>
              <a:rPr lang="en-US" dirty="0" smtClean="0"/>
              <a:t>, 2001, the day Al-Qaeda attacked the United States.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 do you think these children feel about the day of their birth? How do they feel each year as they celebrate their birthdays?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 9.12.13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Eddie is caught shoplifting a cell phone at Wal-Mart. Eddie is 15 and this is his first criminal offense. The police call his parents, and Eddie returns the phone. There will be no criminal record for Eddie.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In judging whether this is a fair handling of the case, ask:</a:t>
            </a:r>
          </a:p>
          <a:p>
            <a:r>
              <a:rPr lang="en-US" dirty="0" smtClean="0"/>
              <a:t>Is it fair to Eddie?</a:t>
            </a:r>
          </a:p>
          <a:p>
            <a:r>
              <a:rPr lang="en-US" dirty="0" smtClean="0"/>
              <a:t>Is it fair to </a:t>
            </a:r>
            <a:r>
              <a:rPr lang="en-US" dirty="0" err="1" smtClean="0"/>
              <a:t>Wal</a:t>
            </a:r>
            <a:r>
              <a:rPr lang="en-US" dirty="0" smtClean="0"/>
              <a:t>-mart?</a:t>
            </a:r>
          </a:p>
          <a:p>
            <a:r>
              <a:rPr lang="en-US" dirty="0" smtClean="0"/>
              <a:t>Is it fair to society? </a:t>
            </a:r>
            <a:r>
              <a:rPr lang="en-US" smtClean="0"/>
              <a:t>Is it </a:t>
            </a:r>
            <a:r>
              <a:rPr lang="en-US" dirty="0" smtClean="0"/>
              <a:t>in </a:t>
            </a:r>
            <a:r>
              <a:rPr lang="en-US" smtClean="0"/>
              <a:t>the best </a:t>
            </a:r>
            <a:r>
              <a:rPr lang="en-US" dirty="0" smtClean="0"/>
              <a:t>interest of society to leave Eddie without a punishment?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 9.13.13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</a:t>
            </a:r>
            <a:r>
              <a:rPr lang="en-US" dirty="0" smtClean="0"/>
              <a:t>Polytheism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Turn in your </a:t>
            </a:r>
            <a:r>
              <a:rPr lang="en-US" dirty="0" err="1" smtClean="0"/>
              <a:t>bellringers</a:t>
            </a:r>
            <a:r>
              <a:rPr lang="en-US" dirty="0" smtClean="0"/>
              <a:t> </a:t>
            </a:r>
            <a:r>
              <a:rPr lang="en-US" smtClean="0"/>
              <a:t>from this week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1471</TotalTime>
  <Words>182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Bellringer 9.9.13</vt:lpstr>
      <vt:lpstr>Bellringer 9.10.13</vt:lpstr>
      <vt:lpstr>Bellringer 9.11.13</vt:lpstr>
      <vt:lpstr>Bellringer 9.12.13</vt:lpstr>
      <vt:lpstr>Bellringer 9.13.13</vt:lpstr>
    </vt:vector>
  </TitlesOfParts>
  <Company>Clark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amadison</dc:creator>
  <cp:lastModifiedBy>amadison</cp:lastModifiedBy>
  <cp:revision>68</cp:revision>
  <dcterms:created xsi:type="dcterms:W3CDTF">2013-09-04T11:42:04Z</dcterms:created>
  <dcterms:modified xsi:type="dcterms:W3CDTF">2013-09-13T18:48:09Z</dcterms:modified>
</cp:coreProperties>
</file>