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6F61-D56A-498B-993B-E2540508B4C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2CFE-4774-41E0-B06D-DB960ADDE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6F61-D56A-498B-993B-E2540508B4C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2CFE-4774-41E0-B06D-DB960ADDE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6F61-D56A-498B-993B-E2540508B4C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2CFE-4774-41E0-B06D-DB960ADDE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6F61-D56A-498B-993B-E2540508B4C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2CFE-4774-41E0-B06D-DB960ADDE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6F61-D56A-498B-993B-E2540508B4C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2CFE-4774-41E0-B06D-DB960ADDE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6F61-D56A-498B-993B-E2540508B4C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2CFE-4774-41E0-B06D-DB960ADDE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6F61-D56A-498B-993B-E2540508B4C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2CFE-4774-41E0-B06D-DB960ADDE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6F61-D56A-498B-993B-E2540508B4C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2CFE-4774-41E0-B06D-DB960ADDE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6F61-D56A-498B-993B-E2540508B4C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2CFE-4774-41E0-B06D-DB960ADDE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6F61-D56A-498B-993B-E2540508B4C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2CFE-4774-41E0-B06D-DB960ADDE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6F61-D56A-498B-993B-E2540508B4C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2CFE-4774-41E0-B06D-DB960ADDE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16F61-D56A-498B-993B-E2540508B4C9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92CFE-4774-41E0-B06D-DB960ADDE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9.16.13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Hammurabi’s Code?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What was the purpose of Hammurabi’s Code?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Hammurabi’s Code was a set of 300 laws in the Babylonian Empire .</a:t>
            </a:r>
          </a:p>
          <a:p>
            <a:endParaRPr lang="en-US" dirty="0"/>
          </a:p>
          <a:p>
            <a:r>
              <a:rPr lang="en-US" dirty="0" smtClean="0"/>
              <a:t>The Code was designed to unite all the city-states in the Babylonian Empire. All city-states had to use the code and its laws to settle disputes or hand down punishments.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9.17.13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were there different punishments in the Code of Hammurabi for Noblemen (Upper class), freemen (Middle-Working Class) and slaves (Lower Class) ?</a:t>
            </a:r>
          </a:p>
          <a:p>
            <a:endParaRPr lang="en-US" dirty="0" smtClean="0"/>
          </a:p>
          <a:p>
            <a:r>
              <a:rPr lang="en-US" dirty="0" smtClean="0"/>
              <a:t>What Babylonian Value did this represent?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9.17.13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finish your quiz…. </a:t>
            </a:r>
          </a:p>
          <a:p>
            <a:pPr>
              <a:buNone/>
            </a:pPr>
            <a:r>
              <a:rPr lang="en-US" dirty="0" smtClean="0"/>
              <a:t>1. Place the quiz </a:t>
            </a:r>
            <a:r>
              <a:rPr lang="en-US" b="1" u="sng" dirty="0" smtClean="0"/>
              <a:t>on top </a:t>
            </a:r>
            <a:r>
              <a:rPr lang="en-US" dirty="0" smtClean="0"/>
              <a:t>of the turn in tray</a:t>
            </a:r>
          </a:p>
          <a:p>
            <a:pPr>
              <a:buNone/>
            </a:pPr>
            <a:r>
              <a:rPr lang="en-US" dirty="0" smtClean="0"/>
              <a:t>2. Place your answer paper in the turn </a:t>
            </a:r>
            <a:r>
              <a:rPr lang="en-US" b="1" u="sng" dirty="0" smtClean="0"/>
              <a:t>in tray</a:t>
            </a:r>
          </a:p>
          <a:p>
            <a:pPr>
              <a:buNone/>
            </a:pPr>
            <a:r>
              <a:rPr lang="en-US" dirty="0" smtClean="0"/>
              <a:t>3. Take the Sumerian Worksheet to work on when you finish</a:t>
            </a:r>
          </a:p>
          <a:p>
            <a:pPr>
              <a:buNone/>
            </a:pPr>
            <a:r>
              <a:rPr lang="en-US" dirty="0" smtClean="0"/>
              <a:t>4. As you work on your Sumerian Worksheet you may listen to music if you are </a:t>
            </a:r>
            <a:r>
              <a:rPr lang="en-US" smtClean="0"/>
              <a:t>in classes :1A, 2B, and 4A.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9.18.13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Tuesday will be our unit test, how will  you study for </a:t>
            </a:r>
            <a:r>
              <a:rPr lang="en-US" smtClean="0"/>
              <a:t>the test?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9.20.13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ancient Sumer's economy. </a:t>
            </a:r>
            <a:r>
              <a:rPr lang="en-US" smtClean="0"/>
              <a:t>How did the Sumerians make money? 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193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Bellringer 9.16.13</vt:lpstr>
      <vt:lpstr>Slide 2</vt:lpstr>
      <vt:lpstr>9.17.13</vt:lpstr>
      <vt:lpstr>9.17.13</vt:lpstr>
      <vt:lpstr>Bellringer 9.18.13</vt:lpstr>
      <vt:lpstr>Bellringer 9.20.13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9</cp:revision>
  <dcterms:created xsi:type="dcterms:W3CDTF">2013-09-16T12:29:35Z</dcterms:created>
  <dcterms:modified xsi:type="dcterms:W3CDTF">2013-09-19T20:59:15Z</dcterms:modified>
</cp:coreProperties>
</file>