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52463-13A1-4B5D-83C9-538671420895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59FAB-E206-414D-9E9F-5C70796130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B89C-91FD-4FF4-B1ED-4CB819824CBF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7525-0418-41B9-8B3D-84CE5494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B89C-91FD-4FF4-B1ED-4CB819824CBF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7525-0418-41B9-8B3D-84CE5494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B89C-91FD-4FF4-B1ED-4CB819824CBF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7525-0418-41B9-8B3D-84CE5494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B89C-91FD-4FF4-B1ED-4CB819824CBF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7525-0418-41B9-8B3D-84CE5494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B89C-91FD-4FF4-B1ED-4CB819824CBF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7525-0418-41B9-8B3D-84CE5494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B89C-91FD-4FF4-B1ED-4CB819824CBF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7525-0418-41B9-8B3D-84CE5494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B89C-91FD-4FF4-B1ED-4CB819824CBF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7525-0418-41B9-8B3D-84CE5494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B89C-91FD-4FF4-B1ED-4CB819824CBF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7525-0418-41B9-8B3D-84CE5494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B89C-91FD-4FF4-B1ED-4CB819824CBF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7525-0418-41B9-8B3D-84CE5494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B89C-91FD-4FF4-B1ED-4CB819824CBF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7525-0418-41B9-8B3D-84CE5494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B89C-91FD-4FF4-B1ED-4CB819824CBF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7525-0418-41B9-8B3D-84CE5494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AB89C-91FD-4FF4-B1ED-4CB819824CBF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A7525-0418-41B9-8B3D-84CE5494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Bellringer</a:t>
            </a:r>
            <a:r>
              <a:rPr lang="en-US" dirty="0" smtClean="0"/>
              <a:t> 4</a:t>
            </a:r>
            <a:br>
              <a:rPr lang="en-US" dirty="0" smtClean="0"/>
            </a:br>
            <a:r>
              <a:rPr lang="en-US" dirty="0" smtClean="0"/>
              <a:t>4.28.14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what happened to Jesus of Nazareth.</a:t>
            </a:r>
          </a:p>
          <a:p>
            <a:pPr>
              <a:buNone/>
            </a:pPr>
            <a:r>
              <a:rPr lang="en-US" dirty="0" smtClean="0"/>
              <a:t>(Write more than he died. Explain why and how….)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5.2.14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your current grade in this class?</a:t>
            </a:r>
          </a:p>
          <a:p>
            <a:endParaRPr lang="en-US" dirty="0" smtClean="0"/>
          </a:p>
          <a:p>
            <a:r>
              <a:rPr lang="en-US" dirty="0" smtClean="0"/>
              <a:t>Are you missing any assignments, if so what is your plan to make-up those assignments before testing begins.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4.29.14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holy book of Islam is called                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Koran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Bible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Torah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scroll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The prophet of the Islamic religion is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Jesus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Moses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Muhammad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Gandhi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4.30.14</a:t>
            </a:r>
            <a:br>
              <a:rPr lang="en-US" dirty="0" smtClean="0"/>
            </a:br>
            <a:r>
              <a:rPr lang="en-US" dirty="0" smtClean="0"/>
              <a:t>Write True or false for each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Islam, Christianity, and Judaism share some of the same </a:t>
            </a:r>
            <a:r>
              <a:rPr lang="en-US" dirty="0" smtClean="0"/>
              <a:t>stories </a:t>
            </a:r>
            <a:r>
              <a:rPr lang="en-US" dirty="0" smtClean="0"/>
              <a:t>in their religious texts.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A rock can be holy site.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Islam, Christianity, and Judaism all share one God.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lands talked about in Judaism, Islam, and Christianity </a:t>
            </a:r>
            <a:r>
              <a:rPr lang="en-US" dirty="0" smtClean="0"/>
              <a:t>are </a:t>
            </a:r>
            <a:r>
              <a:rPr lang="en-US" dirty="0" smtClean="0"/>
              <a:t>close to each other geographically.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Christianity </a:t>
            </a:r>
            <a:r>
              <a:rPr lang="en-US" dirty="0" smtClean="0"/>
              <a:t>and Islam are the religions with the most </a:t>
            </a:r>
          </a:p>
          <a:p>
            <a:pPr>
              <a:buNone/>
            </a:pPr>
            <a:r>
              <a:rPr lang="en-US" dirty="0" smtClean="0"/>
              <a:t>followers in the world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www.sacredsites.com/middle_east/israel/images/dome-rock-interior-50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762000"/>
            <a:ext cx="476250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4.bp.blogspot.com/_NKDYqLAZYWc/TPiMbdYiblI/AAAAAAAAAAk/JydT8AVsBFk/s1600/dome_of_the_rock_jerusalem_israel_photo_gov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962400"/>
            <a:ext cx="38481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Temple Mount is one of the most important religious sites in the Old City of Jerusalem. It has been used as a religious site for thousands of years. At least four religions are known to have used the Temple Mount: Judaism, Christianity, Roman religion, and Islam.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ile:Israel-2013(2)-Aerial-Jerusalem-Temple Mount-Temple Mount (south exposure)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04800"/>
            <a:ext cx="6477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Prompt: </a:t>
            </a:r>
            <a:br>
              <a:rPr lang="en-US" sz="2400" dirty="0" smtClean="0"/>
            </a:br>
            <a:r>
              <a:rPr lang="en-US" sz="2400" dirty="0" smtClean="0"/>
              <a:t>Christianity, Islam, and Judaism have similar historical backgrounds. These three religions have greatly impacted world history through many generations.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A. </a:t>
            </a:r>
            <a:r>
              <a:rPr lang="en-US" u="sng" dirty="0" smtClean="0"/>
              <a:t>Contrast</a:t>
            </a:r>
            <a:r>
              <a:rPr lang="en-US" dirty="0" smtClean="0"/>
              <a:t> Judaism, Christianity, and Islam, </a:t>
            </a:r>
            <a:r>
              <a:rPr lang="en-US" u="sng" dirty="0" smtClean="0"/>
              <a:t>Describe</a:t>
            </a:r>
            <a:r>
              <a:rPr lang="en-US" dirty="0" smtClean="0"/>
              <a:t> at least </a:t>
            </a:r>
            <a:r>
              <a:rPr lang="en-US" u="sng" dirty="0" smtClean="0"/>
              <a:t>three</a:t>
            </a:r>
            <a:r>
              <a:rPr lang="en-US" dirty="0" smtClean="0"/>
              <a:t> ways these religions are different.</a:t>
            </a:r>
          </a:p>
          <a:p>
            <a:endParaRPr lang="en-US" dirty="0" smtClean="0"/>
          </a:p>
          <a:p>
            <a:r>
              <a:rPr lang="en-US" dirty="0" smtClean="0"/>
              <a:t>B. </a:t>
            </a:r>
            <a:r>
              <a:rPr lang="en-US" u="sng" dirty="0" smtClean="0"/>
              <a:t>Compare</a:t>
            </a:r>
            <a:r>
              <a:rPr lang="en-US" dirty="0" smtClean="0"/>
              <a:t> the religions of Judaism, Christianity, and Islam, </a:t>
            </a:r>
            <a:r>
              <a:rPr lang="en-US" u="sng" dirty="0" smtClean="0"/>
              <a:t>Describe</a:t>
            </a:r>
            <a:r>
              <a:rPr lang="en-US" dirty="0" smtClean="0"/>
              <a:t> at least </a:t>
            </a:r>
            <a:r>
              <a:rPr lang="en-US" u="sng" dirty="0" smtClean="0"/>
              <a:t>three</a:t>
            </a:r>
            <a:r>
              <a:rPr lang="en-US" dirty="0" smtClean="0"/>
              <a:t> ways these religions are similar. </a:t>
            </a:r>
          </a:p>
          <a:p>
            <a:endParaRPr lang="en-US" dirty="0" smtClean="0"/>
          </a:p>
          <a:p>
            <a:r>
              <a:rPr lang="en-US" dirty="0" smtClean="0"/>
              <a:t>C. </a:t>
            </a:r>
            <a:r>
              <a:rPr lang="en-US" u="sng" dirty="0" smtClean="0"/>
              <a:t>Explain</a:t>
            </a:r>
            <a:r>
              <a:rPr lang="en-US" dirty="0" smtClean="0"/>
              <a:t> how geography has impacted the growth of religion over time. </a:t>
            </a:r>
          </a:p>
          <a:p>
            <a:endParaRPr lang="en-US" dirty="0" smtClean="0"/>
          </a:p>
          <a:p>
            <a:r>
              <a:rPr lang="en-US" dirty="0" smtClean="0"/>
              <a:t>D. </a:t>
            </a:r>
            <a:r>
              <a:rPr lang="en-US" u="sng" dirty="0" smtClean="0"/>
              <a:t>Describe</a:t>
            </a:r>
            <a:r>
              <a:rPr lang="en-US" dirty="0" smtClean="0"/>
              <a:t> how religions can lead to conflict and conflict resolution. Give at least </a:t>
            </a:r>
            <a:r>
              <a:rPr lang="en-US" u="sng" dirty="0" smtClean="0"/>
              <a:t>three</a:t>
            </a:r>
            <a:r>
              <a:rPr lang="en-US" dirty="0" smtClean="0"/>
              <a:t> examples for each.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Prompt: </a:t>
            </a:r>
            <a:br>
              <a:rPr lang="en-US" sz="2000" dirty="0" smtClean="0"/>
            </a:br>
            <a:r>
              <a:rPr lang="en-US" sz="2000" dirty="0" smtClean="0"/>
              <a:t>Christianity, Islam, and Judaism have similar historical backgrounds. These three religions have greatly impacted world history through many generations.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A. </a:t>
            </a:r>
            <a:r>
              <a:rPr lang="en-US" u="sng" dirty="0" smtClean="0"/>
              <a:t>Contrast</a:t>
            </a:r>
            <a:r>
              <a:rPr lang="en-US" dirty="0" smtClean="0"/>
              <a:t> Judaism, Christianity, and Islam, </a:t>
            </a:r>
            <a:r>
              <a:rPr lang="en-US" u="sng" dirty="0" smtClean="0"/>
              <a:t>Describe</a:t>
            </a:r>
            <a:r>
              <a:rPr lang="en-US" dirty="0" smtClean="0"/>
              <a:t> at least </a:t>
            </a:r>
            <a:r>
              <a:rPr lang="en-US" u="sng" dirty="0" smtClean="0"/>
              <a:t>three</a:t>
            </a:r>
            <a:r>
              <a:rPr lang="en-US" dirty="0" smtClean="0"/>
              <a:t> ways these religions are different.</a:t>
            </a:r>
          </a:p>
          <a:p>
            <a:endParaRPr lang="en-US" dirty="0" smtClean="0"/>
          </a:p>
          <a:p>
            <a:r>
              <a:rPr lang="en-US" dirty="0" smtClean="0"/>
              <a:t>B. </a:t>
            </a:r>
            <a:r>
              <a:rPr lang="en-US" u="sng" dirty="0" smtClean="0"/>
              <a:t>Compare</a:t>
            </a:r>
            <a:r>
              <a:rPr lang="en-US" dirty="0" smtClean="0"/>
              <a:t> the religions of Judaism, Christianity, and Islam, </a:t>
            </a:r>
            <a:r>
              <a:rPr lang="en-US" u="sng" dirty="0" smtClean="0"/>
              <a:t>Describe</a:t>
            </a:r>
            <a:r>
              <a:rPr lang="en-US" dirty="0" smtClean="0"/>
              <a:t> at least </a:t>
            </a:r>
            <a:r>
              <a:rPr lang="en-US" u="sng" dirty="0" smtClean="0"/>
              <a:t>three</a:t>
            </a:r>
            <a:r>
              <a:rPr lang="en-US" dirty="0" smtClean="0"/>
              <a:t> ways these religions are similar. </a:t>
            </a:r>
          </a:p>
          <a:p>
            <a:endParaRPr lang="en-US" dirty="0" smtClean="0"/>
          </a:p>
          <a:p>
            <a:r>
              <a:rPr lang="en-US" dirty="0" smtClean="0"/>
              <a:t>C</a:t>
            </a:r>
            <a:r>
              <a:rPr lang="en-US" dirty="0" smtClean="0"/>
              <a:t>.. </a:t>
            </a:r>
            <a:r>
              <a:rPr lang="en-US" u="sng" dirty="0" smtClean="0"/>
              <a:t>Describe</a:t>
            </a:r>
            <a:r>
              <a:rPr lang="en-US" dirty="0" smtClean="0"/>
              <a:t> how religions can lead to conflict and conflict resolution. Give at least </a:t>
            </a:r>
            <a:r>
              <a:rPr lang="en-US" u="sng" dirty="0" smtClean="0"/>
              <a:t>three</a:t>
            </a:r>
            <a:r>
              <a:rPr lang="en-US" dirty="0" smtClean="0"/>
              <a:t> examples for each.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5.1.14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know about the Medieval time period? Write three things you already know about this time.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3752</TotalTime>
  <Words>350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Bellringer 4 4.28.14</vt:lpstr>
      <vt:lpstr>4.29.14</vt:lpstr>
      <vt:lpstr>4.30.14 Write True or false for each statement</vt:lpstr>
      <vt:lpstr>Slide 4</vt:lpstr>
      <vt:lpstr>Slide 5</vt:lpstr>
      <vt:lpstr>Slide 6</vt:lpstr>
      <vt:lpstr>Prompt:  Christianity, Islam, and Judaism have similar historical backgrounds. These three religions have greatly impacted world history through many generations. </vt:lpstr>
      <vt:lpstr>Prompt:  Christianity, Islam, and Judaism have similar historical backgrounds. These three religions have greatly impacted world history through many generations. </vt:lpstr>
      <vt:lpstr>5.1.14</vt:lpstr>
      <vt:lpstr>5.2.14</vt:lpstr>
    </vt:vector>
  </TitlesOfParts>
  <Company>Clark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amadison</dc:creator>
  <cp:lastModifiedBy>amadison</cp:lastModifiedBy>
  <cp:revision>78</cp:revision>
  <dcterms:created xsi:type="dcterms:W3CDTF">2014-04-28T12:39:23Z</dcterms:created>
  <dcterms:modified xsi:type="dcterms:W3CDTF">2014-05-01T19:43:07Z</dcterms:modified>
</cp:coreProperties>
</file>