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0132-DCED-4ACE-8366-E7DA04F8495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3F1-6212-4BFD-B637-C34FBC40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0132-DCED-4ACE-8366-E7DA04F8495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3F1-6212-4BFD-B637-C34FBC40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0132-DCED-4ACE-8366-E7DA04F8495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3F1-6212-4BFD-B637-C34FBC40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0132-DCED-4ACE-8366-E7DA04F8495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3F1-6212-4BFD-B637-C34FBC40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0132-DCED-4ACE-8366-E7DA04F8495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3F1-6212-4BFD-B637-C34FBC40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0132-DCED-4ACE-8366-E7DA04F8495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3F1-6212-4BFD-B637-C34FBC40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0132-DCED-4ACE-8366-E7DA04F8495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3F1-6212-4BFD-B637-C34FBC40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0132-DCED-4ACE-8366-E7DA04F8495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3F1-6212-4BFD-B637-C34FBC40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0132-DCED-4ACE-8366-E7DA04F8495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3F1-6212-4BFD-B637-C34FBC40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0132-DCED-4ACE-8366-E7DA04F8495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3F1-6212-4BFD-B637-C34FBC40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0132-DCED-4ACE-8366-E7DA04F8495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73F1-6212-4BFD-B637-C34FBC40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0132-DCED-4ACE-8366-E7DA04F8495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673F1-6212-4BFD-B637-C34FBC40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9.23.13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is a research day…</a:t>
            </a:r>
          </a:p>
          <a:p>
            <a:r>
              <a:rPr lang="en-US" dirty="0" smtClean="0"/>
              <a:t>Recall the ancient civilization you chose to do your research on. Describe two topics you could choose within that culture to focus on for your research.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9.24.13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five themes/domains of social studies? (Hint: look around the room)</a:t>
            </a:r>
          </a:p>
          <a:p>
            <a:endParaRPr lang="en-US" dirty="0"/>
          </a:p>
          <a:p>
            <a:r>
              <a:rPr lang="en-US" dirty="0" smtClean="0"/>
              <a:t>When you are finished with your </a:t>
            </a:r>
            <a:r>
              <a:rPr lang="en-US" dirty="0" err="1" smtClean="0"/>
              <a:t>bellringer</a:t>
            </a:r>
            <a:r>
              <a:rPr lang="en-US" dirty="0"/>
              <a:t> </a:t>
            </a:r>
            <a:r>
              <a:rPr lang="en-US" dirty="0" smtClean="0"/>
              <a:t>take everything except a pencil off your desk to prepare for the test.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Test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dirty="0" smtClean="0"/>
              <a:t>-16  MC questions (2 points a piece)</a:t>
            </a:r>
          </a:p>
          <a:p>
            <a:pPr>
              <a:buNone/>
            </a:pPr>
            <a:r>
              <a:rPr lang="en-US" sz="6400" dirty="0" smtClean="0"/>
              <a:t>-9   T/F questions (2 points a piece)</a:t>
            </a:r>
          </a:p>
          <a:p>
            <a:pPr>
              <a:buNone/>
            </a:pPr>
            <a:r>
              <a:rPr lang="en-US" sz="6400" u="sng" dirty="0" smtClean="0"/>
              <a:t>-1   </a:t>
            </a:r>
            <a:r>
              <a:rPr lang="en-US" sz="6400" dirty="0" smtClean="0"/>
              <a:t>Open Response (25 points possible)</a:t>
            </a:r>
          </a:p>
          <a:p>
            <a:pPr>
              <a:buNone/>
            </a:pPr>
            <a:r>
              <a:rPr lang="en-US" sz="6400" dirty="0" smtClean="0"/>
              <a:t>Total 75 points possible</a:t>
            </a:r>
          </a:p>
          <a:p>
            <a:pPr>
              <a:buNone/>
            </a:pPr>
            <a:endParaRPr lang="en-US" sz="6400" dirty="0"/>
          </a:p>
          <a:p>
            <a:r>
              <a:rPr lang="en-US" sz="6400" dirty="0" smtClean="0"/>
              <a:t>Put your </a:t>
            </a:r>
            <a:r>
              <a:rPr lang="en-US" sz="6400" u="sng" dirty="0" smtClean="0"/>
              <a:t>First</a:t>
            </a:r>
            <a:r>
              <a:rPr lang="en-US" sz="6400" dirty="0" smtClean="0"/>
              <a:t> and </a:t>
            </a:r>
            <a:r>
              <a:rPr lang="en-US" sz="6400" u="sng" dirty="0" smtClean="0"/>
              <a:t>Last Name </a:t>
            </a:r>
            <a:r>
              <a:rPr lang="en-US" sz="6400" dirty="0" smtClean="0"/>
              <a:t>on the </a:t>
            </a:r>
            <a:r>
              <a:rPr lang="en-US" sz="6400" dirty="0" err="1" smtClean="0"/>
              <a:t>Scantron</a:t>
            </a:r>
            <a:endParaRPr lang="en-US" sz="6400" dirty="0" smtClean="0"/>
          </a:p>
          <a:p>
            <a:endParaRPr lang="en-US" sz="6400" dirty="0"/>
          </a:p>
          <a:p>
            <a:r>
              <a:rPr lang="en-US" sz="6400" dirty="0" smtClean="0"/>
              <a:t>Put the </a:t>
            </a:r>
            <a:r>
              <a:rPr lang="en-US" sz="6400" u="sng" dirty="0" smtClean="0"/>
              <a:t>Date (9/24/13)</a:t>
            </a:r>
          </a:p>
          <a:p>
            <a:endParaRPr lang="en-US" sz="6400" dirty="0"/>
          </a:p>
          <a:p>
            <a:r>
              <a:rPr lang="en-US" sz="6400" dirty="0" smtClean="0"/>
              <a:t>Put your </a:t>
            </a:r>
            <a:r>
              <a:rPr lang="en-US" sz="6400" u="sng" dirty="0" smtClean="0"/>
              <a:t>class period</a:t>
            </a:r>
          </a:p>
          <a:p>
            <a:endParaRPr lang="en-US" sz="6400" dirty="0" smtClean="0"/>
          </a:p>
          <a:p>
            <a:r>
              <a:rPr lang="en-US" sz="6400" u="sng" dirty="0" smtClean="0"/>
              <a:t>Put Mastery Check Test 1 </a:t>
            </a:r>
            <a:r>
              <a:rPr lang="en-US" sz="6400" dirty="0" smtClean="0"/>
              <a:t>for Subject</a:t>
            </a:r>
          </a:p>
          <a:p>
            <a:pPr>
              <a:buNone/>
            </a:pPr>
            <a:endParaRPr lang="en-US" sz="6400" dirty="0" smtClean="0"/>
          </a:p>
          <a:p>
            <a:r>
              <a:rPr lang="en-US" sz="6400" dirty="0" smtClean="0"/>
              <a:t>Read All questions carefully.</a:t>
            </a:r>
          </a:p>
          <a:p>
            <a:endParaRPr lang="en-US" sz="6400" dirty="0" smtClean="0"/>
          </a:p>
          <a:p>
            <a:r>
              <a:rPr lang="en-US" sz="6400" dirty="0" smtClean="0"/>
              <a:t>Answer all multiple choice question and T/F questions on the </a:t>
            </a:r>
            <a:r>
              <a:rPr lang="en-US" sz="6400" dirty="0" err="1" smtClean="0"/>
              <a:t>scantron</a:t>
            </a:r>
            <a:r>
              <a:rPr lang="en-US" sz="6400" dirty="0" smtClean="0"/>
              <a:t>.</a:t>
            </a:r>
          </a:p>
          <a:p>
            <a:endParaRPr lang="en-US" sz="6400" dirty="0" smtClean="0"/>
          </a:p>
          <a:p>
            <a:r>
              <a:rPr lang="en-US" sz="6400" dirty="0" smtClean="0"/>
              <a:t>Answer your Open Response on the page provided. </a:t>
            </a:r>
          </a:p>
          <a:p>
            <a:endParaRPr lang="en-US" sz="6400" dirty="0" smtClean="0"/>
          </a:p>
          <a:p>
            <a:r>
              <a:rPr lang="en-US" sz="6400" dirty="0" smtClean="0"/>
              <a:t>When you finish turn over your test and leave it on the corner of your desk. </a:t>
            </a:r>
          </a:p>
          <a:p>
            <a:endParaRPr lang="en-US" sz="6400" dirty="0" smtClean="0"/>
          </a:p>
          <a:p>
            <a:r>
              <a:rPr lang="en-US" sz="6400" dirty="0" smtClean="0"/>
              <a:t> </a:t>
            </a:r>
            <a:r>
              <a:rPr lang="en-US" sz="6400" dirty="0"/>
              <a:t>Y</a:t>
            </a:r>
            <a:r>
              <a:rPr lang="en-US" sz="6400" dirty="0" smtClean="0"/>
              <a:t>ou may read a book or work on homework from another class, but you may not talk or get up until excused at the end of class.</a:t>
            </a:r>
          </a:p>
          <a:p>
            <a:endParaRPr lang="en-US" sz="64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9.25.13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river flowed through ancient Egypt?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9.26.13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resources, plants, animals, and climate do you </a:t>
            </a:r>
            <a:r>
              <a:rPr lang="en-US" smtClean="0"/>
              <a:t>think Egypt has</a:t>
            </a:r>
            <a:r>
              <a:rPr lang="en-US" dirty="0" smtClean="0"/>
              <a:t>? How would you characterize Egypt?</a:t>
            </a:r>
          </a:p>
          <a:p>
            <a:pPr lvl="0">
              <a:buNone/>
            </a:pPr>
            <a:r>
              <a:rPr lang="en-US" dirty="0" smtClean="0"/>
              <a:t>-A barren desert</a:t>
            </a:r>
          </a:p>
          <a:p>
            <a:pPr lvl="0">
              <a:buNone/>
            </a:pPr>
            <a:r>
              <a:rPr lang="en-US" dirty="0" smtClean="0"/>
              <a:t>-Mountainous</a:t>
            </a:r>
          </a:p>
          <a:p>
            <a:pPr lvl="0">
              <a:buNone/>
            </a:pPr>
            <a:r>
              <a:rPr lang="en-US" dirty="0" smtClean="0"/>
              <a:t>-Rocky Plains</a:t>
            </a:r>
          </a:p>
          <a:p>
            <a:pPr lvl="0">
              <a:buNone/>
            </a:pPr>
            <a:r>
              <a:rPr lang="en-US" dirty="0" smtClean="0"/>
              <a:t>-Fertile growing land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9.27.13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Egypt had many natural resources within its borders. How did Egypt’s natural resources impact its ability to trade with other nations?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</TotalTime>
  <Words>282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Bellringer 9.23.13</vt:lpstr>
      <vt:lpstr>Bellringer 9.24.13</vt:lpstr>
      <vt:lpstr>Test Instructions</vt:lpstr>
      <vt:lpstr>Bellringer 9.25.13</vt:lpstr>
      <vt:lpstr>9.26.13</vt:lpstr>
      <vt:lpstr>9.27.13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54</cp:revision>
  <dcterms:created xsi:type="dcterms:W3CDTF">2013-09-24T12:14:59Z</dcterms:created>
  <dcterms:modified xsi:type="dcterms:W3CDTF">2013-09-26T21:35:11Z</dcterms:modified>
</cp:coreProperties>
</file>