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3" r:id="rId4"/>
    <p:sldId id="258" r:id="rId5"/>
    <p:sldId id="262" r:id="rId6"/>
    <p:sldId id="259" r:id="rId7"/>
    <p:sldId id="264"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F55D3-B9D7-41E3-88D0-2F6A0C346602}"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55D3-B9D7-41E3-88D0-2F6A0C346602}"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55D3-B9D7-41E3-88D0-2F6A0C346602}"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55D3-B9D7-41E3-88D0-2F6A0C346602}"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F55D3-B9D7-41E3-88D0-2F6A0C346602}"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F55D3-B9D7-41E3-88D0-2F6A0C346602}"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F55D3-B9D7-41E3-88D0-2F6A0C346602}"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F55D3-B9D7-41E3-88D0-2F6A0C346602}"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F55D3-B9D7-41E3-88D0-2F6A0C346602}"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55D3-B9D7-41E3-88D0-2F6A0C346602}"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55D3-B9D7-41E3-88D0-2F6A0C346602}"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4EA9C-6EA1-43A2-90AB-EE86DD5C26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F55D3-B9D7-41E3-88D0-2F6A0C346602}"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4EA9C-6EA1-43A2-90AB-EE86DD5C26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12.2.13</a:t>
            </a:r>
            <a:endParaRPr lang="en-US" dirty="0"/>
          </a:p>
        </p:txBody>
      </p:sp>
      <p:sp>
        <p:nvSpPr>
          <p:cNvPr id="3" name="Content Placeholder 2"/>
          <p:cNvSpPr>
            <a:spLocks noGrp="1"/>
          </p:cNvSpPr>
          <p:nvPr>
            <p:ph idx="1"/>
          </p:nvPr>
        </p:nvSpPr>
        <p:spPr/>
        <p:txBody>
          <a:bodyPr/>
          <a:lstStyle/>
          <a:p>
            <a:r>
              <a:rPr lang="en-US" dirty="0" smtClean="0"/>
              <a:t>What did you learn from filling out your homework (the back of the project matrix)?</a:t>
            </a:r>
          </a:p>
          <a:p>
            <a:endParaRPr lang="en-US" dirty="0"/>
          </a:p>
          <a:p>
            <a:r>
              <a:rPr lang="en-US" dirty="0" smtClean="0"/>
              <a:t>Be prepared to move to your new seat when I assign it to you.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12.3.13</a:t>
            </a:r>
            <a:endParaRPr lang="en-US" dirty="0"/>
          </a:p>
        </p:txBody>
      </p:sp>
      <p:sp>
        <p:nvSpPr>
          <p:cNvPr id="3" name="Content Placeholder 2"/>
          <p:cNvSpPr>
            <a:spLocks noGrp="1"/>
          </p:cNvSpPr>
          <p:nvPr>
            <p:ph idx="1"/>
          </p:nvPr>
        </p:nvSpPr>
        <p:spPr/>
        <p:txBody>
          <a:bodyPr/>
          <a:lstStyle/>
          <a:p>
            <a:r>
              <a:rPr lang="en-US" dirty="0" smtClean="0"/>
              <a:t>What is a peninsula?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Land that is surrounded by water on 3 sides.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12.4.13</a:t>
            </a:r>
            <a:endParaRPr lang="en-US" dirty="0"/>
          </a:p>
        </p:txBody>
      </p:sp>
      <p:sp>
        <p:nvSpPr>
          <p:cNvPr id="3" name="Content Placeholder 2"/>
          <p:cNvSpPr>
            <a:spLocks noGrp="1"/>
          </p:cNvSpPr>
          <p:nvPr>
            <p:ph idx="1"/>
          </p:nvPr>
        </p:nvSpPr>
        <p:spPr/>
        <p:txBody>
          <a:bodyPr/>
          <a:lstStyle/>
          <a:p>
            <a:r>
              <a:rPr lang="en-US" dirty="0" smtClean="0"/>
              <a:t>What is a colony?</a:t>
            </a:r>
          </a:p>
          <a:p>
            <a:endParaRPr lang="en-US" dirty="0" smtClean="0"/>
          </a:p>
          <a:p>
            <a:r>
              <a:rPr lang="en-US" dirty="0" smtClean="0"/>
              <a:t>Remember to sit </a:t>
            </a:r>
            <a:r>
              <a:rPr lang="en-US" smtClean="0"/>
              <a:t>in your new seat </a:t>
            </a:r>
            <a:r>
              <a:rPr lang="en-US" smtClean="0">
                <a:sym typeface="Wingdings" pitchFamily="2" charset="2"/>
              </a:rPr>
              <a:t></a:t>
            </a:r>
            <a:r>
              <a:rPr lang="en-US"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colony? </a:t>
            </a:r>
            <a:endParaRPr lang="en-US" dirty="0"/>
          </a:p>
        </p:txBody>
      </p:sp>
      <p:sp>
        <p:nvSpPr>
          <p:cNvPr id="3" name="Content Placeholder 2"/>
          <p:cNvSpPr>
            <a:spLocks noGrp="1"/>
          </p:cNvSpPr>
          <p:nvPr>
            <p:ph idx="1"/>
          </p:nvPr>
        </p:nvSpPr>
        <p:spPr/>
        <p:txBody>
          <a:bodyPr>
            <a:normAutofit/>
          </a:bodyPr>
          <a:lstStyle/>
          <a:p>
            <a:r>
              <a:rPr lang="en-US" dirty="0" smtClean="0"/>
              <a:t>a country or area under the full or partial political control of another country, typically a distant one, and occupied by settlers from that country.</a:t>
            </a:r>
          </a:p>
          <a:p>
            <a:r>
              <a:rPr lang="en-US" dirty="0" smtClean="0"/>
              <a:t>a group of people of one nationality or ethnic group living in a foreign city or country.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12.5.13</a:t>
            </a:r>
            <a:endParaRPr lang="en-US" dirty="0"/>
          </a:p>
        </p:txBody>
      </p:sp>
      <p:sp>
        <p:nvSpPr>
          <p:cNvPr id="3" name="Content Placeholder 2"/>
          <p:cNvSpPr>
            <a:spLocks noGrp="1"/>
          </p:cNvSpPr>
          <p:nvPr>
            <p:ph idx="1"/>
          </p:nvPr>
        </p:nvSpPr>
        <p:spPr/>
        <p:txBody>
          <a:bodyPr/>
          <a:lstStyle/>
          <a:p>
            <a:r>
              <a:rPr lang="en-US" dirty="0" smtClean="0"/>
              <a:t>Why was it difficult to travel over land in ancient Greece?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Rough terrain;  mountainous and a lack of good quality roads.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12.6.13</a:t>
            </a:r>
            <a:endParaRPr lang="en-US" dirty="0"/>
          </a:p>
        </p:txBody>
      </p:sp>
      <p:sp>
        <p:nvSpPr>
          <p:cNvPr id="3" name="Content Placeholder 2"/>
          <p:cNvSpPr>
            <a:spLocks noGrp="1"/>
          </p:cNvSpPr>
          <p:nvPr>
            <p:ph idx="1"/>
          </p:nvPr>
        </p:nvSpPr>
        <p:spPr/>
        <p:txBody>
          <a:bodyPr>
            <a:normAutofit/>
          </a:bodyPr>
          <a:lstStyle/>
          <a:p>
            <a:pPr>
              <a:buNone/>
            </a:pPr>
            <a:r>
              <a:rPr lang="en-US" dirty="0" smtClean="0"/>
              <a:t>“It </a:t>
            </a:r>
            <a:r>
              <a:rPr lang="en-US" dirty="0" smtClean="0"/>
              <a:t>is better to lead from behind and to put others in front, especially when you celebrate victory when nice things occur. You take the front line when there is danger. Then people will appreciate your leadership</a:t>
            </a:r>
            <a:r>
              <a:rPr lang="en-US" dirty="0" smtClean="0"/>
              <a:t>.”</a:t>
            </a:r>
            <a:r>
              <a:rPr lang="en-US" dirty="0" smtClean="0"/>
              <a:t/>
            </a:r>
            <a:br>
              <a:rPr lang="en-US" dirty="0" smtClean="0"/>
            </a:br>
            <a:r>
              <a:rPr lang="en-US" dirty="0" smtClean="0"/>
              <a:t>Nelson Mandela </a:t>
            </a:r>
            <a:br>
              <a:rPr lang="en-US" dirty="0" smtClean="0"/>
            </a:br>
            <a:endParaRPr lang="en-US" dirty="0" smtClean="0"/>
          </a:p>
          <a:p>
            <a:r>
              <a:rPr lang="en-US" dirty="0" smtClean="0"/>
              <a:t>What do you think Mr. Mandela is saying?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2519</TotalTime>
  <Words>182</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12.2.13</vt:lpstr>
      <vt:lpstr>12.3.13</vt:lpstr>
      <vt:lpstr>Slide 3</vt:lpstr>
      <vt:lpstr>12.4.13</vt:lpstr>
      <vt:lpstr>What is a colony? </vt:lpstr>
      <vt:lpstr>12.5.13</vt:lpstr>
      <vt:lpstr>Slide 7</vt:lpstr>
      <vt:lpstr>12.6.13</vt:lpstr>
    </vt:vector>
  </TitlesOfParts>
  <Company>Clark County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amadison</dc:creator>
  <cp:lastModifiedBy>amadison</cp:lastModifiedBy>
  <cp:revision>62</cp:revision>
  <dcterms:created xsi:type="dcterms:W3CDTF">2013-12-02T13:14:50Z</dcterms:created>
  <dcterms:modified xsi:type="dcterms:W3CDTF">2013-12-06T13:34:36Z</dcterms:modified>
</cp:coreProperties>
</file>