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530A8-BBCF-419A-8822-C9934398B454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5CAC-DE0C-49D5-9F42-4028D9B8F4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2.24.14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- </a:t>
            </a:r>
            <a:r>
              <a:rPr lang="en-US" dirty="0"/>
              <a:t>Describe a benefit(s) to living under a Monarchy.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2.25.14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halfway through the 3</a:t>
            </a:r>
            <a:r>
              <a:rPr lang="en-US" baseline="30000" dirty="0" smtClean="0"/>
              <a:t>rd</a:t>
            </a:r>
            <a:r>
              <a:rPr lang="en-US" dirty="0" smtClean="0"/>
              <a:t> nine weeks, reflect on your current grade in Social Studies. How can you adjust your work to meet the goal you wrote for the 3</a:t>
            </a:r>
            <a:r>
              <a:rPr lang="en-US" baseline="30000" dirty="0" smtClean="0"/>
              <a:t>rd</a:t>
            </a:r>
            <a:r>
              <a:rPr lang="en-US" dirty="0" smtClean="0"/>
              <a:t> nine weeks?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2.26.14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a benefit to living in a Republic.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2.27.14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difference in Greek and Roman art?</a:t>
            </a:r>
          </a:p>
          <a:p>
            <a:endParaRPr lang="en-US" dirty="0"/>
          </a:p>
          <a:p>
            <a:pPr algn="ctr">
              <a:buNone/>
            </a:pPr>
            <a:r>
              <a:rPr lang="en-US" sz="5400" dirty="0" smtClean="0"/>
              <a:t>2.28.14</a:t>
            </a:r>
            <a:endParaRPr lang="en-US" sz="5400" dirty="0" smtClean="0"/>
          </a:p>
          <a:p>
            <a:r>
              <a:rPr lang="en-US" dirty="0" smtClean="0"/>
              <a:t>Today we will be discussing several contributors to black history. Describe what you know about Fredrick Douglas.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6184</TotalTime>
  <Words>90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2.24.14</vt:lpstr>
      <vt:lpstr>2.25.14</vt:lpstr>
      <vt:lpstr>2.26.14</vt:lpstr>
      <vt:lpstr>2.27.14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8</cp:revision>
  <dcterms:created xsi:type="dcterms:W3CDTF">2014-02-24T13:42:37Z</dcterms:created>
  <dcterms:modified xsi:type="dcterms:W3CDTF">2014-03-06T13:04:40Z</dcterms:modified>
</cp:coreProperties>
</file>