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78BCA-5D28-4C6C-AE25-D98B05D18E0F}" type="datetimeFigureOut">
              <a:rPr lang="en-US" smtClean="0"/>
              <a:t>2/21/2014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50048-558E-46DA-8F80-29BCEC067D2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76EA8-0BA6-4005-93A8-7E61BA1C4D95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7AFE-A2C2-4EA5-A13D-8B0C3E1CF3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76EA8-0BA6-4005-93A8-7E61BA1C4D95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7AFE-A2C2-4EA5-A13D-8B0C3E1CF3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76EA8-0BA6-4005-93A8-7E61BA1C4D95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7AFE-A2C2-4EA5-A13D-8B0C3E1CF3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76EA8-0BA6-4005-93A8-7E61BA1C4D95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7AFE-A2C2-4EA5-A13D-8B0C3E1CF3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76EA8-0BA6-4005-93A8-7E61BA1C4D95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7AFE-A2C2-4EA5-A13D-8B0C3E1CF3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76EA8-0BA6-4005-93A8-7E61BA1C4D95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7AFE-A2C2-4EA5-A13D-8B0C3E1CF3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76EA8-0BA6-4005-93A8-7E61BA1C4D95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7AFE-A2C2-4EA5-A13D-8B0C3E1CF3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76EA8-0BA6-4005-93A8-7E61BA1C4D95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7AFE-A2C2-4EA5-A13D-8B0C3E1CF3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76EA8-0BA6-4005-93A8-7E61BA1C4D95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7AFE-A2C2-4EA5-A13D-8B0C3E1CF3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76EA8-0BA6-4005-93A8-7E61BA1C4D95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7AFE-A2C2-4EA5-A13D-8B0C3E1CF3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76EA8-0BA6-4005-93A8-7E61BA1C4D95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67AFE-A2C2-4EA5-A13D-8B0C3E1CF3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176EA8-0BA6-4005-93A8-7E61BA1C4D95}" type="datetimeFigureOut">
              <a:rPr lang="en-US" smtClean="0"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67AFE-A2C2-4EA5-A13D-8B0C3E1CF3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2.18.14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 smtClean="0"/>
              <a:t>If you had lived in ancient times, you could have applied to become a Roman citizen. Not everyone who applied was accepted, but anyone could apply. Would you have wanted to become a Roman citizen?</a:t>
            </a:r>
          </a:p>
          <a:p>
            <a:pPr>
              <a:buNone/>
            </a:pP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What do you know about ancient Rome?</a:t>
            </a:r>
          </a:p>
          <a:p>
            <a:pPr marL="514350" indent="-514350">
              <a:buAutoNum type="arabicPeriod"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2. What do you want to know by the end of this unit?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3. What have you learned already about ancient Rome.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2.19.14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geographic advantages of ancient Rome? </a:t>
            </a:r>
          </a:p>
          <a:p>
            <a:pPr>
              <a:buNone/>
            </a:pPr>
            <a:r>
              <a:rPr lang="en-US" dirty="0" smtClean="0"/>
              <a:t>(Think Gestures)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2.20.14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was the Italian peninsula an advantage and a disadvantages for Rome?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2.21.14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AND Describe three ways the Etruscans and Greeks influenced the development of Rome. </a:t>
            </a:r>
          </a:p>
          <a:p>
            <a:pPr>
              <a:buNone/>
            </a:pPr>
            <a:r>
              <a:rPr lang="en-US" dirty="0" smtClean="0"/>
              <a:t>1.</a:t>
            </a:r>
          </a:p>
          <a:p>
            <a:pPr>
              <a:buNone/>
            </a:pPr>
            <a:r>
              <a:rPr lang="en-US" dirty="0" smtClean="0"/>
              <a:t>2.</a:t>
            </a:r>
          </a:p>
          <a:p>
            <a:pPr>
              <a:buNone/>
            </a:pPr>
            <a:r>
              <a:rPr lang="en-US" dirty="0" smtClean="0"/>
              <a:t>3.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4803</TotalTime>
  <Words>125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2.18.14</vt:lpstr>
      <vt:lpstr>2.19.14</vt:lpstr>
      <vt:lpstr>2.20.14</vt:lpstr>
      <vt:lpstr>2.21.14</vt:lpstr>
    </vt:vector>
  </TitlesOfParts>
  <Company>Clark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amadison</dc:creator>
  <cp:lastModifiedBy>amadison</cp:lastModifiedBy>
  <cp:revision>148</cp:revision>
  <dcterms:created xsi:type="dcterms:W3CDTF">2014-02-18T13:26:23Z</dcterms:created>
  <dcterms:modified xsi:type="dcterms:W3CDTF">2014-02-21T21:29:51Z</dcterms:modified>
</cp:coreProperties>
</file>