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898D-A60C-4F2C-933E-0FD67404576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205A-F2D6-41F4-9FA5-644774CF5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2.4.14 </a:t>
            </a:r>
            <a:br>
              <a:rPr lang="en-US" dirty="0" smtClean="0"/>
            </a:b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what a Republic 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2.7.14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is Black History Month. Many African American citizens have contributed to progress of the U.S.</a:t>
            </a:r>
          </a:p>
          <a:p>
            <a:r>
              <a:rPr lang="en-US" dirty="0" smtClean="0"/>
              <a:t>Describe the contribution one person has made to the history of America.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2.4.14  Bellringer</vt:lpstr>
      <vt:lpstr>2.7.14</vt:lpstr>
      <vt:lpstr>2.11.14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45</cp:revision>
  <dcterms:created xsi:type="dcterms:W3CDTF">2014-02-04T13:45:40Z</dcterms:created>
  <dcterms:modified xsi:type="dcterms:W3CDTF">2014-02-12T13:02:17Z</dcterms:modified>
</cp:coreProperties>
</file>