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BF467-1FC4-4341-9D6F-F69D67204E7F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AD66-9AF8-4DDA-AD04-23CB14157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AFF1-539F-485E-99FE-EFE501A8A96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07BC-D499-4452-B637-34A2BBCAF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3.10.14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first ruled early Rome?</a:t>
            </a:r>
          </a:p>
          <a:p>
            <a:pPr>
              <a:buNone/>
            </a:pPr>
            <a:r>
              <a:rPr lang="en-US" dirty="0" smtClean="0"/>
              <a:t>A. Etruscan Kings</a:t>
            </a:r>
          </a:p>
          <a:p>
            <a:pPr>
              <a:buNone/>
            </a:pPr>
            <a:r>
              <a:rPr lang="en-US" dirty="0" smtClean="0"/>
              <a:t>B. Military Consuls</a:t>
            </a:r>
          </a:p>
          <a:p>
            <a:pPr>
              <a:buNone/>
            </a:pPr>
            <a:r>
              <a:rPr lang="en-US" dirty="0" smtClean="0"/>
              <a:t>C. Roman Senators</a:t>
            </a:r>
          </a:p>
          <a:p>
            <a:pPr>
              <a:buNone/>
            </a:pPr>
            <a:r>
              <a:rPr lang="en-US" dirty="0" smtClean="0"/>
              <a:t>D. Plebeian Assemblies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(When you finish your </a:t>
            </a:r>
            <a:r>
              <a:rPr lang="en-US" dirty="0" err="1" smtClean="0"/>
              <a:t>bellringer</a:t>
            </a:r>
            <a:r>
              <a:rPr lang="en-US" dirty="0" smtClean="0"/>
              <a:t> work on your vocabulary words </a:t>
            </a:r>
            <a:r>
              <a:rPr lang="en-US" smtClean="0"/>
              <a:t>from last Friday)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3.11.14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Roman Republic , patricians referred to…</a:t>
            </a:r>
          </a:p>
          <a:p>
            <a:pPr marL="514350" indent="-514350">
              <a:buAutoNum type="alphaUcPeriod"/>
            </a:pPr>
            <a:r>
              <a:rPr lang="en-US" dirty="0" smtClean="0"/>
              <a:t>Every adult male citizen.</a:t>
            </a:r>
          </a:p>
          <a:p>
            <a:pPr marL="514350" indent="-514350">
              <a:buAutoNum type="alphaUcPeriod"/>
            </a:pPr>
            <a:r>
              <a:rPr lang="en-US" dirty="0" smtClean="0"/>
              <a:t>Everyone except slaves</a:t>
            </a:r>
          </a:p>
          <a:p>
            <a:pPr marL="514350" indent="-514350">
              <a:buAutoNum type="alphaUcPeriod"/>
            </a:pPr>
            <a:r>
              <a:rPr lang="en-US" dirty="0" smtClean="0"/>
              <a:t>Wealthy landowners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People with Greek ancestry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3.12.14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-Why were plebeians unhappy when the Roman Republic was first set up?</a:t>
            </a:r>
          </a:p>
          <a:p>
            <a:pPr>
              <a:buNone/>
            </a:pPr>
            <a:r>
              <a:rPr lang="en-US" dirty="0" smtClean="0"/>
              <a:t>A. They had lost the right to vote. </a:t>
            </a:r>
          </a:p>
          <a:p>
            <a:pPr>
              <a:buNone/>
            </a:pPr>
            <a:r>
              <a:rPr lang="en-US" dirty="0" smtClean="0"/>
              <a:t>B. They preferred living in an empire. </a:t>
            </a:r>
          </a:p>
          <a:p>
            <a:pPr>
              <a:buNone/>
            </a:pPr>
            <a:r>
              <a:rPr lang="en-US" dirty="0" smtClean="0"/>
              <a:t>C. They had no say in making laws. </a:t>
            </a:r>
          </a:p>
          <a:p>
            <a:pPr>
              <a:buNone/>
            </a:pPr>
            <a:r>
              <a:rPr lang="en-US" dirty="0" smtClean="0"/>
              <a:t>D. They preferred being ruled by a king.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When you finish with your </a:t>
            </a:r>
            <a:r>
              <a:rPr lang="en-US" b="1" dirty="0" err="1" smtClean="0"/>
              <a:t>bellringer</a:t>
            </a:r>
            <a:r>
              <a:rPr lang="en-US" b="1" dirty="0" smtClean="0"/>
              <a:t>, add these two words to your vocabulary list (They will be on the test this Friday.)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-Twelve Tables- </a:t>
            </a:r>
            <a:r>
              <a:rPr lang="en-US" dirty="0" smtClean="0"/>
              <a:t>a set of Roman laws posted in public after Plebeians lead a series of protest. 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-Rule of law -</a:t>
            </a:r>
            <a:r>
              <a:rPr lang="en-US" dirty="0" smtClean="0"/>
              <a:t> the idea that people should live according to a set of agreed-upon laws.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3.13.14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plebeians serve the republic during its early years?</a:t>
            </a:r>
          </a:p>
          <a:p>
            <a:pPr>
              <a:buNone/>
            </a:pPr>
            <a:r>
              <a:rPr lang="en-US" dirty="0" smtClean="0"/>
              <a:t>A. As priest</a:t>
            </a:r>
          </a:p>
          <a:p>
            <a:pPr>
              <a:buNone/>
            </a:pPr>
            <a:r>
              <a:rPr lang="en-US" dirty="0" smtClean="0"/>
              <a:t>B. As soldiers</a:t>
            </a:r>
          </a:p>
          <a:p>
            <a:pPr>
              <a:buNone/>
            </a:pPr>
            <a:r>
              <a:rPr lang="en-US" dirty="0" smtClean="0"/>
              <a:t>C. As foreign advisers</a:t>
            </a:r>
          </a:p>
          <a:p>
            <a:pPr>
              <a:buNone/>
            </a:pPr>
            <a:r>
              <a:rPr lang="en-US" dirty="0" smtClean="0"/>
              <a:t>D. As government officials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3.14.14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was the major job of the consul?</a:t>
            </a:r>
          </a:p>
          <a:p>
            <a:pPr>
              <a:buNone/>
            </a:pPr>
            <a:r>
              <a:rPr lang="en-US" dirty="0" smtClean="0"/>
              <a:t>A. To command an army</a:t>
            </a:r>
          </a:p>
          <a:p>
            <a:pPr>
              <a:buNone/>
            </a:pPr>
            <a:r>
              <a:rPr lang="en-US" dirty="0" smtClean="0"/>
              <a:t>B. To choose the lawmakers</a:t>
            </a:r>
          </a:p>
          <a:p>
            <a:pPr>
              <a:buNone/>
            </a:pPr>
            <a:r>
              <a:rPr lang="en-US" dirty="0" smtClean="0"/>
              <a:t>C. To perform religious rituals</a:t>
            </a:r>
          </a:p>
          <a:p>
            <a:pPr>
              <a:buNone/>
            </a:pPr>
            <a:r>
              <a:rPr lang="en-US" dirty="0" smtClean="0"/>
              <a:t>D. To construct public buildings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/>
              <a:t>***Turn in your </a:t>
            </a:r>
            <a:r>
              <a:rPr lang="en-US" b="1" i="1" dirty="0" err="1" smtClean="0"/>
              <a:t>bellringers</a:t>
            </a:r>
            <a:r>
              <a:rPr lang="en-US" b="1" i="1" dirty="0" smtClean="0"/>
              <a:t> and your vocabulary words and paragraph when you are finished</a:t>
            </a:r>
            <a:endParaRPr lang="en-US" b="1" i="1" dirty="0" smtClean="0"/>
          </a:p>
          <a:p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Rome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Number 1-20</a:t>
            </a:r>
          </a:p>
          <a:p>
            <a:endParaRPr lang="en-US" dirty="0" smtClean="0"/>
          </a:p>
          <a:p>
            <a:r>
              <a:rPr lang="en-US" dirty="0" smtClean="0"/>
              <a:t>Write you name and the date at the top (3/14/14) of your paper. </a:t>
            </a:r>
          </a:p>
          <a:p>
            <a:endParaRPr lang="en-US" dirty="0" smtClean="0"/>
          </a:p>
          <a:p>
            <a:r>
              <a:rPr lang="en-US" dirty="0" smtClean="0"/>
              <a:t>Answer all questions by placing the correct letter next to the number on your paper. </a:t>
            </a:r>
          </a:p>
          <a:p>
            <a:endParaRPr lang="en-US" dirty="0" smtClean="0"/>
          </a:p>
          <a:p>
            <a:r>
              <a:rPr lang="en-US" dirty="0" smtClean="0"/>
              <a:t>When you are finished you may read quietly or work on homework for another class. </a:t>
            </a:r>
          </a:p>
          <a:p>
            <a:endParaRPr lang="en-US" dirty="0" smtClean="0"/>
          </a:p>
          <a:p>
            <a:r>
              <a:rPr lang="en-US" dirty="0" smtClean="0"/>
              <a:t>We will be grading this quiz today in class so turn it over and leave it on your desk when you finish.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301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3.10.14</vt:lpstr>
      <vt:lpstr>3.11.14</vt:lpstr>
      <vt:lpstr>3.12.14</vt:lpstr>
      <vt:lpstr>3.13.14</vt:lpstr>
      <vt:lpstr>3.14.14</vt:lpstr>
      <vt:lpstr>Rome Quiz 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42</cp:revision>
  <dcterms:created xsi:type="dcterms:W3CDTF">2014-03-10T12:35:09Z</dcterms:created>
  <dcterms:modified xsi:type="dcterms:W3CDTF">2014-03-14T13:42:47Z</dcterms:modified>
</cp:coreProperties>
</file>