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A5C7-0AF5-475D-B9BF-9D36F72BDE55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5AA7-E0DE-4786-9FD3-E570C6BDD4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3.6.14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another individual who addressed race issues during their lifetime like Fredrick Douglas. What did they do? How are they alike? How are they different?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3.7.14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power do the citizens have in a Republic?</a:t>
            </a:r>
          </a:p>
          <a:p>
            <a:r>
              <a:rPr lang="en-US" dirty="0" smtClean="0"/>
              <a:t> Why would the citizens want this power?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https://scontent-b-iad.xx.fbcdn.net/hphotos-frc3/t1/399783_644736610753_1232101996_n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3184" y="2174875"/>
            <a:ext cx="2848220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5025" y="2533809"/>
            <a:ext cx="4041775" cy="3233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s://scontent-a-iad.xx.fbcdn.net/hphotos-ash3/t1/1969263_831540688883_1976448374_n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685800"/>
            <a:ext cx="4114800" cy="582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50</Words>
  <Application>Microsoft Office PowerPoint</Application>
  <PresentationFormat>On-screen Show (4:3)</PresentationFormat>
  <Paragraphs>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3.6.14</vt:lpstr>
      <vt:lpstr>3.7.14</vt:lpstr>
      <vt:lpstr>Slide 4</vt:lpstr>
      <vt:lpstr>Slide 5</vt:lpstr>
      <vt:lpstr>Slide 6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5</cp:revision>
  <dcterms:created xsi:type="dcterms:W3CDTF">2014-03-06T12:59:52Z</dcterms:created>
  <dcterms:modified xsi:type="dcterms:W3CDTF">2014-03-07T21:21:54Z</dcterms:modified>
</cp:coreProperties>
</file>