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146B-FA7B-46D9-B4C1-FAA5D13D90BD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2A971-6AA6-44F6-9DB9-E4EAB6A87B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5.5.2014 </a:t>
            </a:r>
            <a:br>
              <a:rPr lang="en-US" dirty="0" smtClean="0"/>
            </a:br>
            <a:r>
              <a:rPr lang="en-US" dirty="0" smtClean="0"/>
              <a:t>Happy </a:t>
            </a:r>
            <a:r>
              <a:rPr lang="en-US" dirty="0" err="1" smtClean="0"/>
              <a:t>Cinco</a:t>
            </a:r>
            <a:r>
              <a:rPr lang="en-US" dirty="0" smtClean="0"/>
              <a:t> De Mayo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one egg-</a:t>
            </a:r>
            <a:r>
              <a:rPr lang="en-US" dirty="0" err="1" smtClean="0"/>
              <a:t>celent</a:t>
            </a:r>
            <a:r>
              <a:rPr lang="en-US" dirty="0" smtClean="0"/>
              <a:t> behavior you can exhibit today.</a:t>
            </a:r>
          </a:p>
          <a:p>
            <a:endParaRPr lang="en-US" dirty="0"/>
          </a:p>
          <a:p>
            <a:r>
              <a:rPr lang="en-US" dirty="0" smtClean="0"/>
              <a:t>Describe an non egg-</a:t>
            </a:r>
            <a:r>
              <a:rPr lang="en-US" dirty="0" err="1" smtClean="0"/>
              <a:t>celent</a:t>
            </a:r>
            <a:r>
              <a:rPr lang="en-US" dirty="0" smtClean="0"/>
              <a:t> behavior you are going to avoid today.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5.6.14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did Feudalism Work? Describe the purpose and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5.7.14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might the last name of Cook say about someone’s past? Smith? Baker?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5.8.14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have been a benefit of being a King, what would have been difficult about being a Medieval King?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5.9.14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Why were negotiations an important part of Feudalism?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85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5.5.2014  Happy Cinco De Mayo </vt:lpstr>
      <vt:lpstr>5.6.14</vt:lpstr>
      <vt:lpstr>5.7.14</vt:lpstr>
      <vt:lpstr>5.8.14</vt:lpstr>
      <vt:lpstr>5.9.14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6</cp:revision>
  <dcterms:created xsi:type="dcterms:W3CDTF">2014-05-05T12:24:16Z</dcterms:created>
  <dcterms:modified xsi:type="dcterms:W3CDTF">2014-05-06T22:36:40Z</dcterms:modified>
</cp:coreProperties>
</file>