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D38C-D93B-42D2-B04F-2ED6656A02A8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BC0C8-E3CC-4932-BEC1-A169255BB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10.28.13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What is a Dynasty?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form of government is in power when a dynasty is in place?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10.29.13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Ramesses</a:t>
            </a:r>
            <a:r>
              <a:rPr lang="en-US" dirty="0" smtClean="0"/>
              <a:t> II served as pharaoh longer than any other pharaoh in Egypt’s history.</a:t>
            </a:r>
          </a:p>
          <a:p>
            <a:endParaRPr lang="en-US" dirty="0" smtClean="0"/>
          </a:p>
          <a:p>
            <a:r>
              <a:rPr lang="en-US" dirty="0" smtClean="0"/>
              <a:t>What was he able to accomplish because of his long life?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10.30.13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</a:t>
            </a:r>
            <a:r>
              <a:rPr lang="en-US" dirty="0" err="1" smtClean="0"/>
              <a:t>Amenhoptep</a:t>
            </a:r>
            <a:r>
              <a:rPr lang="en-US" dirty="0" smtClean="0"/>
              <a:t> III keep peace with Egypt’s neighboring countries? </a:t>
            </a:r>
          </a:p>
          <a:p>
            <a:endParaRPr lang="en-US" dirty="0" smtClean="0"/>
          </a:p>
          <a:p>
            <a:r>
              <a:rPr lang="en-US" dirty="0" smtClean="0"/>
              <a:t>Was this a good strategy? Why </a:t>
            </a:r>
            <a:r>
              <a:rPr lang="en-US" smtClean="0"/>
              <a:t>or Why not?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70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10.28.13</vt:lpstr>
      <vt:lpstr>10.29.13</vt:lpstr>
      <vt:lpstr>10.30.13</vt:lpstr>
      <vt:lpstr>Slide 4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132</cp:revision>
  <dcterms:created xsi:type="dcterms:W3CDTF">2013-10-28T12:01:27Z</dcterms:created>
  <dcterms:modified xsi:type="dcterms:W3CDTF">2013-10-30T12:26:58Z</dcterms:modified>
</cp:coreProperties>
</file>