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D64E-B742-41C0-B9A9-000F2759B0C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1FA2-A640-4193-999B-C9E4BC08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10.15.13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your parents were peasant farmers, what would most likely be your job as an adult?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were the social classes rigid in ancient Egypt?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10.16.13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Noble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Bellringer</a:t>
            </a:r>
            <a:r>
              <a:rPr lang="en-US" b="1" dirty="0" smtClean="0"/>
              <a:t> 10.17.13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Write </a:t>
            </a:r>
            <a:r>
              <a:rPr lang="en-US" b="1" dirty="0" smtClean="0"/>
              <a:t>down your current grade and write down words and draw any pictures you do not have for your </a:t>
            </a:r>
            <a:r>
              <a:rPr lang="en-US" b="1" dirty="0" err="1" smtClean="0"/>
              <a:t>vocab</a:t>
            </a:r>
            <a:r>
              <a:rPr lang="en-US" b="1" dirty="0" smtClean="0"/>
              <a:t> test tomorrow.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10.18.13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Status</a:t>
            </a:r>
          </a:p>
          <a:p>
            <a:endParaRPr lang="en-US" dirty="0" smtClean="0"/>
          </a:p>
          <a:p>
            <a:r>
              <a:rPr lang="en-US" dirty="0" smtClean="0"/>
              <a:t>Turn the </a:t>
            </a:r>
            <a:r>
              <a:rPr lang="en-US" dirty="0" err="1" smtClean="0"/>
              <a:t>bellringers</a:t>
            </a:r>
            <a:r>
              <a:rPr lang="en-US" dirty="0" smtClean="0"/>
              <a:t> from this week into the tray along with your finished </a:t>
            </a:r>
            <a:r>
              <a:rPr lang="en-US" dirty="0" err="1" smtClean="0"/>
              <a:t>vocab</a:t>
            </a:r>
            <a:r>
              <a:rPr lang="en-US" dirty="0" smtClean="0"/>
              <a:t> chart </a:t>
            </a:r>
            <a:r>
              <a:rPr lang="en-US" smtClean="0"/>
              <a:t>three homework.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80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10.15.13</vt:lpstr>
      <vt:lpstr>Bellringer 10.16.13</vt:lpstr>
      <vt:lpstr>Bellringer 10.17.13 </vt:lpstr>
      <vt:lpstr>Bellringer 10.18.13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10.15.13</dc:title>
  <dc:creator>amadison</dc:creator>
  <cp:lastModifiedBy>amadison</cp:lastModifiedBy>
  <cp:revision>293</cp:revision>
  <dcterms:created xsi:type="dcterms:W3CDTF">2013-10-10T18:09:35Z</dcterms:created>
  <dcterms:modified xsi:type="dcterms:W3CDTF">2013-10-17T17:20:01Z</dcterms:modified>
</cp:coreProperties>
</file>