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0083-79DE-43C5-AAAF-EE6CEF760D09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BEE5-D244-4863-9BF3-D5BFE01B18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0083-79DE-43C5-AAAF-EE6CEF760D09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BEE5-D244-4863-9BF3-D5BFE01B18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0083-79DE-43C5-AAAF-EE6CEF760D09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BEE5-D244-4863-9BF3-D5BFE01B18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0083-79DE-43C5-AAAF-EE6CEF760D09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BEE5-D244-4863-9BF3-D5BFE01B18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0083-79DE-43C5-AAAF-EE6CEF760D09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BEE5-D244-4863-9BF3-D5BFE01B18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0083-79DE-43C5-AAAF-EE6CEF760D09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BEE5-D244-4863-9BF3-D5BFE01B18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0083-79DE-43C5-AAAF-EE6CEF760D09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BEE5-D244-4863-9BF3-D5BFE01B18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0083-79DE-43C5-AAAF-EE6CEF760D09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BEE5-D244-4863-9BF3-D5BFE01B18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0083-79DE-43C5-AAAF-EE6CEF760D09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BEE5-D244-4863-9BF3-D5BFE01B18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0083-79DE-43C5-AAAF-EE6CEF760D09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BEE5-D244-4863-9BF3-D5BFE01B18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0083-79DE-43C5-AAAF-EE6CEF760D09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BEE5-D244-4863-9BF3-D5BFE01B18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D0083-79DE-43C5-AAAF-EE6CEF760D09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BBEE5-D244-4863-9BF3-D5BFE01B18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 9.4.13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With the invention of irrigation ,canals, and levees Mesopotamians were able to create a surplus of crops. </a:t>
            </a:r>
          </a:p>
          <a:p>
            <a:r>
              <a:rPr lang="en-US" dirty="0" smtClean="0"/>
              <a:t>If every person in the community no longer had to be farmers because of the surplus, what other occupations(jobs) might they do? 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u="sng" dirty="0" smtClean="0"/>
              <a:t>Think of all the needs of a civilization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 9.5.13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 Describe who were in </a:t>
            </a:r>
            <a:r>
              <a:rPr lang="en-US" dirty="0" smtClean="0"/>
              <a:t>each </a:t>
            </a:r>
            <a:r>
              <a:rPr lang="en-US" b="0" dirty="0" smtClean="0"/>
              <a:t>social class in ancient Mesopotamia. What power did they have?</a:t>
            </a:r>
          </a:p>
          <a:p>
            <a:pPr>
              <a:buNone/>
            </a:pPr>
            <a:r>
              <a:rPr lang="en-US" dirty="0" smtClean="0"/>
              <a:t>-Upper</a:t>
            </a:r>
          </a:p>
          <a:p>
            <a:pPr>
              <a:buNone/>
            </a:pPr>
            <a:r>
              <a:rPr lang="en-US" dirty="0" smtClean="0"/>
              <a:t>-Middle</a:t>
            </a:r>
          </a:p>
          <a:p>
            <a:pPr>
              <a:buNone/>
            </a:pPr>
            <a:r>
              <a:rPr lang="en-US" dirty="0" smtClean="0"/>
              <a:t>-Lower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/>
              <a:t>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 9.6.13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ziggurat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2041</TotalTime>
  <Words>63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Bellringer 9.4.13</vt:lpstr>
      <vt:lpstr>Bellringer 9.5.13</vt:lpstr>
      <vt:lpstr>Bellringer 9.6.13</vt:lpstr>
    </vt:vector>
  </TitlesOfParts>
  <Company>Clark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amadison</dc:creator>
  <cp:lastModifiedBy>amadison</cp:lastModifiedBy>
  <cp:revision>202</cp:revision>
  <dcterms:created xsi:type="dcterms:W3CDTF">2013-09-04T11:42:04Z</dcterms:created>
  <dcterms:modified xsi:type="dcterms:W3CDTF">2013-09-05T21:43:22Z</dcterms:modified>
</cp:coreProperties>
</file>